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73" r:id="rId4"/>
  </p:sldMasterIdLst>
  <p:notesMasterIdLst>
    <p:notesMasterId r:id="rId54"/>
  </p:notesMasterIdLst>
  <p:handoutMasterIdLst>
    <p:handoutMasterId r:id="rId55"/>
  </p:handoutMasterIdLst>
  <p:sldIdLst>
    <p:sldId id="353" r:id="rId5"/>
    <p:sldId id="392" r:id="rId6"/>
    <p:sldId id="394" r:id="rId7"/>
    <p:sldId id="421" r:id="rId8"/>
    <p:sldId id="343" r:id="rId9"/>
    <p:sldId id="436" r:id="rId10"/>
    <p:sldId id="341" r:id="rId11"/>
    <p:sldId id="397" r:id="rId12"/>
    <p:sldId id="345" r:id="rId13"/>
    <p:sldId id="407" r:id="rId14"/>
    <p:sldId id="408" r:id="rId15"/>
    <p:sldId id="409" r:id="rId16"/>
    <p:sldId id="378" r:id="rId17"/>
    <p:sldId id="410" r:id="rId18"/>
    <p:sldId id="411" r:id="rId19"/>
    <p:sldId id="412" r:id="rId20"/>
    <p:sldId id="395" r:id="rId21"/>
    <p:sldId id="422" r:id="rId22"/>
    <p:sldId id="404" r:id="rId23"/>
    <p:sldId id="413" r:id="rId24"/>
    <p:sldId id="414" r:id="rId25"/>
    <p:sldId id="400" r:id="rId26"/>
    <p:sldId id="423" r:id="rId27"/>
    <p:sldId id="398" r:id="rId28"/>
    <p:sldId id="364" r:id="rId29"/>
    <p:sldId id="415" r:id="rId30"/>
    <p:sldId id="371" r:id="rId31"/>
    <p:sldId id="380" r:id="rId32"/>
    <p:sldId id="402" r:id="rId33"/>
    <p:sldId id="418" r:id="rId34"/>
    <p:sldId id="419" r:id="rId35"/>
    <p:sldId id="420" r:id="rId36"/>
    <p:sldId id="424" r:id="rId37"/>
    <p:sldId id="426" r:id="rId38"/>
    <p:sldId id="425" r:id="rId39"/>
    <p:sldId id="382" r:id="rId40"/>
    <p:sldId id="416" r:id="rId41"/>
    <p:sldId id="417" r:id="rId42"/>
    <p:sldId id="427" r:id="rId43"/>
    <p:sldId id="377" r:id="rId44"/>
    <p:sldId id="428" r:id="rId45"/>
    <p:sldId id="430" r:id="rId46"/>
    <p:sldId id="429" r:id="rId47"/>
    <p:sldId id="431" r:id="rId48"/>
    <p:sldId id="432" r:id="rId49"/>
    <p:sldId id="433" r:id="rId50"/>
    <p:sldId id="434" r:id="rId51"/>
    <p:sldId id="435" r:id="rId52"/>
    <p:sldId id="391" r:id="rId53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3654"/>
    <a:srgbClr val="72829E"/>
    <a:srgbClr val="5B7BB5"/>
    <a:srgbClr val="486AC8"/>
    <a:srgbClr val="339933"/>
    <a:srgbClr val="FF572F"/>
    <a:srgbClr val="FF6600"/>
    <a:srgbClr val="FEF8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3E17B2-5227-4341-80AA-DB38D651784C}" v="125" dt="2023-11-20T14:48:06.9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02" y="4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maso Caiazzi" userId="4467b6bb-f22e-43e1-9cfc-2b9dfdaab12b" providerId="ADAL" clId="{12B4D3CF-C7A3-4887-A9E8-33285D889704}"/>
    <pc:docChg chg="undo custSel addSld delSld modSld sldOrd">
      <pc:chgData name="Tommaso Caiazzi" userId="4467b6bb-f22e-43e1-9cfc-2b9dfdaab12b" providerId="ADAL" clId="{12B4D3CF-C7A3-4887-A9E8-33285D889704}" dt="2023-11-14T18:42:18.195" v="653" actId="729"/>
      <pc:docMkLst>
        <pc:docMk/>
      </pc:docMkLst>
      <pc:sldChg chg="mod modShow">
        <pc:chgData name="Tommaso Caiazzi" userId="4467b6bb-f22e-43e1-9cfc-2b9dfdaab12b" providerId="ADAL" clId="{12B4D3CF-C7A3-4887-A9E8-33285D889704}" dt="2023-11-14T18:42:18.195" v="653" actId="729"/>
        <pc:sldMkLst>
          <pc:docMk/>
          <pc:sldMk cId="0" sldId="363"/>
        </pc:sldMkLst>
      </pc:sldChg>
      <pc:sldChg chg="mod modShow">
        <pc:chgData name="Tommaso Caiazzi" userId="4467b6bb-f22e-43e1-9cfc-2b9dfdaab12b" providerId="ADAL" clId="{12B4D3CF-C7A3-4887-A9E8-33285D889704}" dt="2023-11-14T18:42:18.195" v="653" actId="729"/>
        <pc:sldMkLst>
          <pc:docMk/>
          <pc:sldMk cId="0" sldId="391"/>
        </pc:sldMkLst>
      </pc:sldChg>
      <pc:sldChg chg="modSp mod">
        <pc:chgData name="Tommaso Caiazzi" userId="4467b6bb-f22e-43e1-9cfc-2b9dfdaab12b" providerId="ADAL" clId="{12B4D3CF-C7A3-4887-A9E8-33285D889704}" dt="2023-11-14T17:57:33.793" v="38" actId="790"/>
        <pc:sldMkLst>
          <pc:docMk/>
          <pc:sldMk cId="2558970753" sldId="427"/>
        </pc:sldMkLst>
        <pc:spChg chg="mod">
          <ac:chgData name="Tommaso Caiazzi" userId="4467b6bb-f22e-43e1-9cfc-2b9dfdaab12b" providerId="ADAL" clId="{12B4D3CF-C7A3-4887-A9E8-33285D889704}" dt="2023-11-14T17:57:33.793" v="38" actId="790"/>
          <ac:spMkLst>
            <pc:docMk/>
            <pc:sldMk cId="2558970753" sldId="427"/>
            <ac:spMk id="8" creationId="{F517F7FD-68AB-9390-0FC0-85B05D162097}"/>
          </ac:spMkLst>
        </pc:spChg>
      </pc:sldChg>
      <pc:sldChg chg="modSp add mod">
        <pc:chgData name="Tommaso Caiazzi" userId="4467b6bb-f22e-43e1-9cfc-2b9dfdaab12b" providerId="ADAL" clId="{12B4D3CF-C7A3-4887-A9E8-33285D889704}" dt="2023-11-14T17:45:48.029" v="10" actId="20577"/>
        <pc:sldMkLst>
          <pc:docMk/>
          <pc:sldMk cId="2708625525" sldId="428"/>
        </pc:sldMkLst>
        <pc:spChg chg="mod">
          <ac:chgData name="Tommaso Caiazzi" userId="4467b6bb-f22e-43e1-9cfc-2b9dfdaab12b" providerId="ADAL" clId="{12B4D3CF-C7A3-4887-A9E8-33285D889704}" dt="2023-11-14T17:45:48.029" v="10" actId="20577"/>
          <ac:spMkLst>
            <pc:docMk/>
            <pc:sldMk cId="2708625525" sldId="428"/>
            <ac:spMk id="5122" creationId="{D52C1193-E72F-9504-F8A2-1C3CD7C9A60A}"/>
          </ac:spMkLst>
        </pc:spChg>
      </pc:sldChg>
      <pc:sldChg chg="addSp delSp modSp add mod">
        <pc:chgData name="Tommaso Caiazzi" userId="4467b6bb-f22e-43e1-9cfc-2b9dfdaab12b" providerId="ADAL" clId="{12B4D3CF-C7A3-4887-A9E8-33285D889704}" dt="2023-11-14T18:36:41.552" v="509" actId="14100"/>
        <pc:sldMkLst>
          <pc:docMk/>
          <pc:sldMk cId="1894322204" sldId="429"/>
        </pc:sldMkLst>
        <pc:spChg chg="add del mod">
          <ac:chgData name="Tommaso Caiazzi" userId="4467b6bb-f22e-43e1-9cfc-2b9dfdaab12b" providerId="ADAL" clId="{12B4D3CF-C7A3-4887-A9E8-33285D889704}" dt="2023-11-14T18:05:07.341" v="69" actId="478"/>
          <ac:spMkLst>
            <pc:docMk/>
            <pc:sldMk cId="1894322204" sldId="429"/>
            <ac:spMk id="2" creationId="{A0F04143-F54F-6B3F-E2EA-12964FB39CDE}"/>
          </ac:spMkLst>
        </pc:spChg>
        <pc:spChg chg="add mod">
          <ac:chgData name="Tommaso Caiazzi" userId="4467b6bb-f22e-43e1-9cfc-2b9dfdaab12b" providerId="ADAL" clId="{12B4D3CF-C7A3-4887-A9E8-33285D889704}" dt="2023-11-14T18:05:20.988" v="76" actId="20577"/>
          <ac:spMkLst>
            <pc:docMk/>
            <pc:sldMk cId="1894322204" sldId="429"/>
            <ac:spMk id="3" creationId="{7C844860-9324-3C34-AA58-EF2736366FA3}"/>
          </ac:spMkLst>
        </pc:spChg>
        <pc:spChg chg="add del">
          <ac:chgData name="Tommaso Caiazzi" userId="4467b6bb-f22e-43e1-9cfc-2b9dfdaab12b" providerId="ADAL" clId="{12B4D3CF-C7A3-4887-A9E8-33285D889704}" dt="2023-11-14T17:56:45.425" v="36" actId="22"/>
          <ac:spMkLst>
            <pc:docMk/>
            <pc:sldMk cId="1894322204" sldId="429"/>
            <ac:spMk id="3" creationId="{E2D2FB60-ED68-5C2A-93AA-72CE972CF1CC}"/>
          </ac:spMkLst>
        </pc:spChg>
        <pc:spChg chg="mod">
          <ac:chgData name="Tommaso Caiazzi" userId="4467b6bb-f22e-43e1-9cfc-2b9dfdaab12b" providerId="ADAL" clId="{12B4D3CF-C7A3-4887-A9E8-33285D889704}" dt="2023-11-14T18:35:40.127" v="484"/>
          <ac:spMkLst>
            <pc:docMk/>
            <pc:sldMk cId="1894322204" sldId="429"/>
            <ac:spMk id="7" creationId="{F0B87276-EE02-17B7-3370-3168133C8736}"/>
          </ac:spMkLst>
        </pc:spChg>
        <pc:spChg chg="mod">
          <ac:chgData name="Tommaso Caiazzi" userId="4467b6bb-f22e-43e1-9cfc-2b9dfdaab12b" providerId="ADAL" clId="{12B4D3CF-C7A3-4887-A9E8-33285D889704}" dt="2023-11-14T17:56:21.240" v="33" actId="1076"/>
          <ac:spMkLst>
            <pc:docMk/>
            <pc:sldMk cId="1894322204" sldId="429"/>
            <ac:spMk id="8" creationId="{7AD1EB8D-4F6E-2852-D528-80016DA99004}"/>
          </ac:spMkLst>
        </pc:spChg>
        <pc:spChg chg="add mod">
          <ac:chgData name="Tommaso Caiazzi" userId="4467b6bb-f22e-43e1-9cfc-2b9dfdaab12b" providerId="ADAL" clId="{12B4D3CF-C7A3-4887-A9E8-33285D889704}" dt="2023-11-14T18:05:03.085" v="68" actId="14100"/>
          <ac:spMkLst>
            <pc:docMk/>
            <pc:sldMk cId="1894322204" sldId="429"/>
            <ac:spMk id="13" creationId="{7891E944-08CB-9065-1C20-3F78FD98BF4D}"/>
          </ac:spMkLst>
        </pc:spChg>
        <pc:spChg chg="add mod">
          <ac:chgData name="Tommaso Caiazzi" userId="4467b6bb-f22e-43e1-9cfc-2b9dfdaab12b" providerId="ADAL" clId="{12B4D3CF-C7A3-4887-A9E8-33285D889704}" dt="2023-11-14T18:05:38.911" v="84" actId="20577"/>
          <ac:spMkLst>
            <pc:docMk/>
            <pc:sldMk cId="1894322204" sldId="429"/>
            <ac:spMk id="14" creationId="{E6526BCF-E7EA-46A0-3D5E-98E945A2144E}"/>
          </ac:spMkLst>
        </pc:spChg>
        <pc:spChg chg="add mod">
          <ac:chgData name="Tommaso Caiazzi" userId="4467b6bb-f22e-43e1-9cfc-2b9dfdaab12b" providerId="ADAL" clId="{12B4D3CF-C7A3-4887-A9E8-33285D889704}" dt="2023-11-14T18:36:41.552" v="509" actId="14100"/>
          <ac:spMkLst>
            <pc:docMk/>
            <pc:sldMk cId="1894322204" sldId="429"/>
            <ac:spMk id="15" creationId="{D1FD8314-7175-A0E2-DB77-1204892D1C3C}"/>
          </ac:spMkLst>
        </pc:spChg>
        <pc:spChg chg="mod">
          <ac:chgData name="Tommaso Caiazzi" userId="4467b6bb-f22e-43e1-9cfc-2b9dfdaab12b" providerId="ADAL" clId="{12B4D3CF-C7A3-4887-A9E8-33285D889704}" dt="2023-11-14T17:46:22.110" v="21" actId="20577"/>
          <ac:spMkLst>
            <pc:docMk/>
            <pc:sldMk cId="1894322204" sldId="429"/>
            <ac:spMk id="25603" creationId="{1DC740A0-D38F-F586-C1EB-2B886DAF27E3}"/>
          </ac:spMkLst>
        </pc:spChg>
        <pc:grpChg chg="mod">
          <ac:chgData name="Tommaso Caiazzi" userId="4467b6bb-f22e-43e1-9cfc-2b9dfdaab12b" providerId="ADAL" clId="{12B4D3CF-C7A3-4887-A9E8-33285D889704}" dt="2023-11-14T18:04:29.061" v="48" actId="1076"/>
          <ac:grpSpMkLst>
            <pc:docMk/>
            <pc:sldMk cId="1894322204" sldId="429"/>
            <ac:grpSpMk id="6" creationId="{161D985A-233F-B26D-D64D-2D8E03838BF8}"/>
          </ac:grpSpMkLst>
        </pc:grpChg>
      </pc:sldChg>
      <pc:sldChg chg="delSp modSp add mod">
        <pc:chgData name="Tommaso Caiazzi" userId="4467b6bb-f22e-43e1-9cfc-2b9dfdaab12b" providerId="ADAL" clId="{12B4D3CF-C7A3-4887-A9E8-33285D889704}" dt="2023-11-14T18:16:22.800" v="126" actId="20577"/>
        <pc:sldMkLst>
          <pc:docMk/>
          <pc:sldMk cId="2477228291" sldId="430"/>
        </pc:sldMkLst>
        <pc:spChg chg="mod">
          <ac:chgData name="Tommaso Caiazzi" userId="4467b6bb-f22e-43e1-9cfc-2b9dfdaab12b" providerId="ADAL" clId="{12B4D3CF-C7A3-4887-A9E8-33285D889704}" dt="2023-11-14T18:16:22.800" v="126" actId="20577"/>
          <ac:spMkLst>
            <pc:docMk/>
            <pc:sldMk cId="2477228291" sldId="430"/>
            <ac:spMk id="18437" creationId="{AFF8E2DB-E1FE-B10A-80D1-645659F9A094}"/>
          </ac:spMkLst>
        </pc:spChg>
        <pc:grpChg chg="del">
          <ac:chgData name="Tommaso Caiazzi" userId="4467b6bb-f22e-43e1-9cfc-2b9dfdaab12b" providerId="ADAL" clId="{12B4D3CF-C7A3-4887-A9E8-33285D889704}" dt="2023-11-14T18:16:02.235" v="93" actId="478"/>
          <ac:grpSpMkLst>
            <pc:docMk/>
            <pc:sldMk cId="2477228291" sldId="430"/>
            <ac:grpSpMk id="31" creationId="{67286795-F9BA-935F-0E5F-3744B5411972}"/>
          </ac:grpSpMkLst>
        </pc:grpChg>
      </pc:sldChg>
      <pc:sldChg chg="addSp delSp modSp add mod ord">
        <pc:chgData name="Tommaso Caiazzi" userId="4467b6bb-f22e-43e1-9cfc-2b9dfdaab12b" providerId="ADAL" clId="{12B4D3CF-C7A3-4887-A9E8-33285D889704}" dt="2023-11-14T18:29:03.192" v="293" actId="20577"/>
        <pc:sldMkLst>
          <pc:docMk/>
          <pc:sldMk cId="1541065102" sldId="431"/>
        </pc:sldMkLst>
        <pc:spChg chg="mod">
          <ac:chgData name="Tommaso Caiazzi" userId="4467b6bb-f22e-43e1-9cfc-2b9dfdaab12b" providerId="ADAL" clId="{12B4D3CF-C7A3-4887-A9E8-33285D889704}" dt="2023-11-14T18:28:56.765" v="289" actId="20577"/>
          <ac:spMkLst>
            <pc:docMk/>
            <pc:sldMk cId="1541065102" sldId="431"/>
            <ac:spMk id="8" creationId="{F517F7FD-68AB-9390-0FC0-85B05D162097}"/>
          </ac:spMkLst>
        </pc:spChg>
        <pc:spChg chg="add mod">
          <ac:chgData name="Tommaso Caiazzi" userId="4467b6bb-f22e-43e1-9cfc-2b9dfdaab12b" providerId="ADAL" clId="{12B4D3CF-C7A3-4887-A9E8-33285D889704}" dt="2023-11-14T18:29:03.192" v="293" actId="20577"/>
          <ac:spMkLst>
            <pc:docMk/>
            <pc:sldMk cId="1541065102" sldId="431"/>
            <ac:spMk id="10" creationId="{A5FB6C8D-CDE2-A416-B1DB-890E932FB492}"/>
          </ac:spMkLst>
        </pc:spChg>
        <pc:picChg chg="del">
          <ac:chgData name="Tommaso Caiazzi" userId="4467b6bb-f22e-43e1-9cfc-2b9dfdaab12b" providerId="ADAL" clId="{12B4D3CF-C7A3-4887-A9E8-33285D889704}" dt="2023-11-14T18:19:41.010" v="130" actId="478"/>
          <ac:picMkLst>
            <pc:docMk/>
            <pc:sldMk cId="1541065102" sldId="431"/>
            <ac:picMk id="3" creationId="{A1320403-A00A-27CC-7154-7D52E2B273E6}"/>
          </ac:picMkLst>
        </pc:picChg>
        <pc:picChg chg="add del mod ord">
          <ac:chgData name="Tommaso Caiazzi" userId="4467b6bb-f22e-43e1-9cfc-2b9dfdaab12b" providerId="ADAL" clId="{12B4D3CF-C7A3-4887-A9E8-33285D889704}" dt="2023-11-14T18:26:17.107" v="227" actId="478"/>
          <ac:picMkLst>
            <pc:docMk/>
            <pc:sldMk cId="1541065102" sldId="431"/>
            <ac:picMk id="6" creationId="{2BF35AB0-A48D-9D0E-6594-65EC36F1D81F}"/>
          </ac:picMkLst>
        </pc:picChg>
        <pc:picChg chg="add mod ord">
          <ac:chgData name="Tommaso Caiazzi" userId="4467b6bb-f22e-43e1-9cfc-2b9dfdaab12b" providerId="ADAL" clId="{12B4D3CF-C7A3-4887-A9E8-33285D889704}" dt="2023-11-14T18:26:26.596" v="232" actId="1038"/>
          <ac:picMkLst>
            <pc:docMk/>
            <pc:sldMk cId="1541065102" sldId="431"/>
            <ac:picMk id="9" creationId="{647C5EBA-E3A2-275C-CA4E-BEB55BCF19C7}"/>
          </ac:picMkLst>
        </pc:picChg>
      </pc:sldChg>
      <pc:sldChg chg="add del">
        <pc:chgData name="Tommaso Caiazzi" userId="4467b6bb-f22e-43e1-9cfc-2b9dfdaab12b" providerId="ADAL" clId="{12B4D3CF-C7A3-4887-A9E8-33285D889704}" dt="2023-11-14T18:26:58.008" v="244" actId="47"/>
        <pc:sldMkLst>
          <pc:docMk/>
          <pc:sldMk cId="1029518549" sldId="432"/>
        </pc:sldMkLst>
      </pc:sldChg>
      <pc:sldChg chg="modSp add del mod">
        <pc:chgData name="Tommaso Caiazzi" userId="4467b6bb-f22e-43e1-9cfc-2b9dfdaab12b" providerId="ADAL" clId="{12B4D3CF-C7A3-4887-A9E8-33285D889704}" dt="2023-11-14T18:26:49.660" v="239" actId="47"/>
        <pc:sldMkLst>
          <pc:docMk/>
          <pc:sldMk cId="1811235587" sldId="432"/>
        </pc:sldMkLst>
        <pc:spChg chg="mod">
          <ac:chgData name="Tommaso Caiazzi" userId="4467b6bb-f22e-43e1-9cfc-2b9dfdaab12b" providerId="ADAL" clId="{12B4D3CF-C7A3-4887-A9E8-33285D889704}" dt="2023-11-14T18:26:47.405" v="238" actId="20577"/>
          <ac:spMkLst>
            <pc:docMk/>
            <pc:sldMk cId="1811235587" sldId="432"/>
            <ac:spMk id="8" creationId="{F517F7FD-68AB-9390-0FC0-85B05D162097}"/>
          </ac:spMkLst>
        </pc:spChg>
      </pc:sldChg>
      <pc:sldChg chg="addSp delSp modSp add del mod">
        <pc:chgData name="Tommaso Caiazzi" userId="4467b6bb-f22e-43e1-9cfc-2b9dfdaab12b" providerId="ADAL" clId="{12B4D3CF-C7A3-4887-A9E8-33285D889704}" dt="2023-11-14T18:26:36.198" v="234" actId="47"/>
        <pc:sldMkLst>
          <pc:docMk/>
          <pc:sldMk cId="2393631917" sldId="432"/>
        </pc:sldMkLst>
        <pc:spChg chg="mod">
          <ac:chgData name="Tommaso Caiazzi" userId="4467b6bb-f22e-43e1-9cfc-2b9dfdaab12b" providerId="ADAL" clId="{12B4D3CF-C7A3-4887-A9E8-33285D889704}" dt="2023-11-14T18:23:49.377" v="222" actId="1076"/>
          <ac:spMkLst>
            <pc:docMk/>
            <pc:sldMk cId="2393631917" sldId="432"/>
            <ac:spMk id="8" creationId="{F517F7FD-68AB-9390-0FC0-85B05D162097}"/>
          </ac:spMkLst>
        </pc:spChg>
        <pc:picChg chg="add del mod ord">
          <ac:chgData name="Tommaso Caiazzi" userId="4467b6bb-f22e-43e1-9cfc-2b9dfdaab12b" providerId="ADAL" clId="{12B4D3CF-C7A3-4887-A9E8-33285D889704}" dt="2023-11-14T18:23:21.149" v="213" actId="22"/>
          <ac:picMkLst>
            <pc:docMk/>
            <pc:sldMk cId="2393631917" sldId="432"/>
            <ac:picMk id="3" creationId="{BFF8FF80-B80E-3F7D-5904-F204CCC2C1E4}"/>
          </ac:picMkLst>
        </pc:picChg>
        <pc:picChg chg="add del">
          <ac:chgData name="Tommaso Caiazzi" userId="4467b6bb-f22e-43e1-9cfc-2b9dfdaab12b" providerId="ADAL" clId="{12B4D3CF-C7A3-4887-A9E8-33285D889704}" dt="2023-11-14T18:23:41.627" v="221" actId="478"/>
          <ac:picMkLst>
            <pc:docMk/>
            <pc:sldMk cId="2393631917" sldId="432"/>
            <ac:picMk id="6" creationId="{2BF35AB0-A48D-9D0E-6594-65EC36F1D81F}"/>
          </ac:picMkLst>
        </pc:picChg>
        <pc:picChg chg="add mod ord">
          <ac:chgData name="Tommaso Caiazzi" userId="4467b6bb-f22e-43e1-9cfc-2b9dfdaab12b" providerId="ADAL" clId="{12B4D3CF-C7A3-4887-A9E8-33285D889704}" dt="2023-11-14T18:23:39.343" v="220" actId="167"/>
          <ac:picMkLst>
            <pc:docMk/>
            <pc:sldMk cId="2393631917" sldId="432"/>
            <ac:picMk id="9" creationId="{84ABF3E3-0A49-8416-983C-1937159575D7}"/>
          </ac:picMkLst>
        </pc:picChg>
      </pc:sldChg>
      <pc:sldChg chg="addSp delSp modSp add mod">
        <pc:chgData name="Tommaso Caiazzi" userId="4467b6bb-f22e-43e1-9cfc-2b9dfdaab12b" providerId="ADAL" clId="{12B4D3CF-C7A3-4887-A9E8-33285D889704}" dt="2023-11-14T18:36:59.855" v="515" actId="114"/>
        <pc:sldMkLst>
          <pc:docMk/>
          <pc:sldMk cId="3600540262" sldId="432"/>
        </pc:sldMkLst>
        <pc:spChg chg="add mod">
          <ac:chgData name="Tommaso Caiazzi" userId="4467b6bb-f22e-43e1-9cfc-2b9dfdaab12b" providerId="ADAL" clId="{12B4D3CF-C7A3-4887-A9E8-33285D889704}" dt="2023-11-14T18:36:59.855" v="515" actId="114"/>
          <ac:spMkLst>
            <pc:docMk/>
            <pc:sldMk cId="3600540262" sldId="432"/>
            <ac:spMk id="6" creationId="{5B24A21A-28FB-2954-3768-7289BA725FE5}"/>
          </ac:spMkLst>
        </pc:spChg>
        <pc:spChg chg="add mod">
          <ac:chgData name="Tommaso Caiazzi" userId="4467b6bb-f22e-43e1-9cfc-2b9dfdaab12b" providerId="ADAL" clId="{12B4D3CF-C7A3-4887-A9E8-33285D889704}" dt="2023-11-14T18:31:32.594" v="341" actId="13822"/>
          <ac:spMkLst>
            <pc:docMk/>
            <pc:sldMk cId="3600540262" sldId="432"/>
            <ac:spMk id="7" creationId="{8BE961B6-ECDA-07DC-8660-D8102C5D9332}"/>
          </ac:spMkLst>
        </pc:spChg>
        <pc:spChg chg="mod">
          <ac:chgData name="Tommaso Caiazzi" userId="4467b6bb-f22e-43e1-9cfc-2b9dfdaab12b" providerId="ADAL" clId="{12B4D3CF-C7A3-4887-A9E8-33285D889704}" dt="2023-11-14T18:28:54.079" v="287" actId="20577"/>
          <ac:spMkLst>
            <pc:docMk/>
            <pc:sldMk cId="3600540262" sldId="432"/>
            <ac:spMk id="8" creationId="{F517F7FD-68AB-9390-0FC0-85B05D162097}"/>
          </ac:spMkLst>
        </pc:spChg>
        <pc:picChg chg="add mod ord">
          <ac:chgData name="Tommaso Caiazzi" userId="4467b6bb-f22e-43e1-9cfc-2b9dfdaab12b" providerId="ADAL" clId="{12B4D3CF-C7A3-4887-A9E8-33285D889704}" dt="2023-11-14T18:27:57.557" v="253" actId="1035"/>
          <ac:picMkLst>
            <pc:docMk/>
            <pc:sldMk cId="3600540262" sldId="432"/>
            <ac:picMk id="3" creationId="{5CBCCCFF-6DD4-8F60-AD60-8676B96BD21F}"/>
          </ac:picMkLst>
        </pc:picChg>
        <pc:picChg chg="del">
          <ac:chgData name="Tommaso Caiazzi" userId="4467b6bb-f22e-43e1-9cfc-2b9dfdaab12b" providerId="ADAL" clId="{12B4D3CF-C7A3-4887-A9E8-33285D889704}" dt="2023-11-14T18:27:56.160" v="252" actId="478"/>
          <ac:picMkLst>
            <pc:docMk/>
            <pc:sldMk cId="3600540262" sldId="432"/>
            <ac:picMk id="9" creationId="{647C5EBA-E3A2-275C-CA4E-BEB55BCF19C7}"/>
          </ac:picMkLst>
        </pc:picChg>
      </pc:sldChg>
      <pc:sldChg chg="addSp delSp modSp add mod">
        <pc:chgData name="Tommaso Caiazzi" userId="4467b6bb-f22e-43e1-9cfc-2b9dfdaab12b" providerId="ADAL" clId="{12B4D3CF-C7A3-4887-A9E8-33285D889704}" dt="2023-11-14T18:30:24.990" v="307" actId="20577"/>
        <pc:sldMkLst>
          <pc:docMk/>
          <pc:sldMk cId="1890092552" sldId="433"/>
        </pc:sldMkLst>
        <pc:spChg chg="mod">
          <ac:chgData name="Tommaso Caiazzi" userId="4467b6bb-f22e-43e1-9cfc-2b9dfdaab12b" providerId="ADAL" clId="{12B4D3CF-C7A3-4887-A9E8-33285D889704}" dt="2023-11-14T18:30:16.100" v="305" actId="1076"/>
          <ac:spMkLst>
            <pc:docMk/>
            <pc:sldMk cId="1890092552" sldId="433"/>
            <ac:spMk id="8" creationId="{F517F7FD-68AB-9390-0FC0-85B05D162097}"/>
          </ac:spMkLst>
        </pc:spChg>
        <pc:spChg chg="add mod">
          <ac:chgData name="Tommaso Caiazzi" userId="4467b6bb-f22e-43e1-9cfc-2b9dfdaab12b" providerId="ADAL" clId="{12B4D3CF-C7A3-4887-A9E8-33285D889704}" dt="2023-11-14T18:30:24.990" v="307" actId="20577"/>
          <ac:spMkLst>
            <pc:docMk/>
            <pc:sldMk cId="1890092552" sldId="433"/>
            <ac:spMk id="10" creationId="{C7F2A27E-A828-3906-2442-E2E9B5EA6477}"/>
          </ac:spMkLst>
        </pc:spChg>
        <pc:picChg chg="add del">
          <ac:chgData name="Tommaso Caiazzi" userId="4467b6bb-f22e-43e1-9cfc-2b9dfdaab12b" providerId="ADAL" clId="{12B4D3CF-C7A3-4887-A9E8-33285D889704}" dt="2023-11-14T18:30:01.979" v="298" actId="22"/>
          <ac:picMkLst>
            <pc:docMk/>
            <pc:sldMk cId="1890092552" sldId="433"/>
            <ac:picMk id="3" creationId="{D65264B3-CDD8-CE3E-FBB4-1743D9FCE0D7}"/>
          </ac:picMkLst>
        </pc:picChg>
        <pc:picChg chg="add mod ord">
          <ac:chgData name="Tommaso Caiazzi" userId="4467b6bb-f22e-43e1-9cfc-2b9dfdaab12b" providerId="ADAL" clId="{12B4D3CF-C7A3-4887-A9E8-33285D889704}" dt="2023-11-14T18:30:10.576" v="303" actId="167"/>
          <ac:picMkLst>
            <pc:docMk/>
            <pc:sldMk cId="1890092552" sldId="433"/>
            <ac:picMk id="7" creationId="{AB233F73-894D-0C39-A4CF-11EE27660298}"/>
          </ac:picMkLst>
        </pc:picChg>
        <pc:picChg chg="add del">
          <ac:chgData name="Tommaso Caiazzi" userId="4467b6bb-f22e-43e1-9cfc-2b9dfdaab12b" providerId="ADAL" clId="{12B4D3CF-C7A3-4887-A9E8-33285D889704}" dt="2023-11-14T18:30:11.953" v="304" actId="478"/>
          <ac:picMkLst>
            <pc:docMk/>
            <pc:sldMk cId="1890092552" sldId="433"/>
            <ac:picMk id="9" creationId="{647C5EBA-E3A2-275C-CA4E-BEB55BCF19C7}"/>
          </ac:picMkLst>
        </pc:picChg>
      </pc:sldChg>
      <pc:sldChg chg="add del">
        <pc:chgData name="Tommaso Caiazzi" userId="4467b6bb-f22e-43e1-9cfc-2b9dfdaab12b" providerId="ADAL" clId="{12B4D3CF-C7A3-4887-A9E8-33285D889704}" dt="2023-11-14T18:26:50.445" v="240" actId="47"/>
        <pc:sldMkLst>
          <pc:docMk/>
          <pc:sldMk cId="2055556499" sldId="433"/>
        </pc:sldMkLst>
      </pc:sldChg>
      <pc:sldChg chg="add del">
        <pc:chgData name="Tommaso Caiazzi" userId="4467b6bb-f22e-43e1-9cfc-2b9dfdaab12b" providerId="ADAL" clId="{12B4D3CF-C7A3-4887-A9E8-33285D889704}" dt="2023-11-14T18:26:57.177" v="243" actId="47"/>
        <pc:sldMkLst>
          <pc:docMk/>
          <pc:sldMk cId="2238895981" sldId="433"/>
        </pc:sldMkLst>
      </pc:sldChg>
      <pc:sldChg chg="add del">
        <pc:chgData name="Tommaso Caiazzi" userId="4467b6bb-f22e-43e1-9cfc-2b9dfdaab12b" providerId="ADAL" clId="{12B4D3CF-C7A3-4887-A9E8-33285D889704}" dt="2023-11-14T18:26:40.384" v="235" actId="47"/>
        <pc:sldMkLst>
          <pc:docMk/>
          <pc:sldMk cId="3586214008" sldId="433"/>
        </pc:sldMkLst>
      </pc:sldChg>
      <pc:sldChg chg="addSp delSp modSp add mod">
        <pc:chgData name="Tommaso Caiazzi" userId="4467b6bb-f22e-43e1-9cfc-2b9dfdaab12b" providerId="ADAL" clId="{12B4D3CF-C7A3-4887-A9E8-33285D889704}" dt="2023-11-14T18:33:58.235" v="412" actId="1076"/>
        <pc:sldMkLst>
          <pc:docMk/>
          <pc:sldMk cId="2880052102" sldId="434"/>
        </pc:sldMkLst>
        <pc:spChg chg="mod">
          <ac:chgData name="Tommaso Caiazzi" userId="4467b6bb-f22e-43e1-9cfc-2b9dfdaab12b" providerId="ADAL" clId="{12B4D3CF-C7A3-4887-A9E8-33285D889704}" dt="2023-11-14T18:33:58.235" v="412" actId="1076"/>
          <ac:spMkLst>
            <pc:docMk/>
            <pc:sldMk cId="2880052102" sldId="434"/>
            <ac:spMk id="8" creationId="{F517F7FD-68AB-9390-0FC0-85B05D162097}"/>
          </ac:spMkLst>
        </pc:spChg>
        <pc:spChg chg="del">
          <ac:chgData name="Tommaso Caiazzi" userId="4467b6bb-f22e-43e1-9cfc-2b9dfdaab12b" providerId="ADAL" clId="{12B4D3CF-C7A3-4887-A9E8-33285D889704}" dt="2023-11-14T18:33:33.689" v="356" actId="478"/>
          <ac:spMkLst>
            <pc:docMk/>
            <pc:sldMk cId="2880052102" sldId="434"/>
            <ac:spMk id="10" creationId="{C7F2A27E-A828-3906-2442-E2E9B5EA6477}"/>
          </ac:spMkLst>
        </pc:spChg>
        <pc:picChg chg="add mod ord">
          <ac:chgData name="Tommaso Caiazzi" userId="4467b6bb-f22e-43e1-9cfc-2b9dfdaab12b" providerId="ADAL" clId="{12B4D3CF-C7A3-4887-A9E8-33285D889704}" dt="2023-11-14T18:33:29.317" v="355" actId="1038"/>
          <ac:picMkLst>
            <pc:docMk/>
            <pc:sldMk cId="2880052102" sldId="434"/>
            <ac:picMk id="3" creationId="{3483F0D0-EC95-5CFC-EF1F-4E66A2B29F14}"/>
          </ac:picMkLst>
        </pc:picChg>
        <pc:picChg chg="del">
          <ac:chgData name="Tommaso Caiazzi" userId="4467b6bb-f22e-43e1-9cfc-2b9dfdaab12b" providerId="ADAL" clId="{12B4D3CF-C7A3-4887-A9E8-33285D889704}" dt="2023-11-14T18:33:27.346" v="354" actId="478"/>
          <ac:picMkLst>
            <pc:docMk/>
            <pc:sldMk cId="2880052102" sldId="434"/>
            <ac:picMk id="7" creationId="{AB233F73-894D-0C39-A4CF-11EE27660298}"/>
          </ac:picMkLst>
        </pc:picChg>
      </pc:sldChg>
      <pc:sldChg chg="addSp delSp modSp add mod">
        <pc:chgData name="Tommaso Caiazzi" userId="4467b6bb-f22e-43e1-9cfc-2b9dfdaab12b" providerId="ADAL" clId="{12B4D3CF-C7A3-4887-A9E8-33285D889704}" dt="2023-11-14T18:41:55.717" v="652" actId="20577"/>
        <pc:sldMkLst>
          <pc:docMk/>
          <pc:sldMk cId="1493998727" sldId="435"/>
        </pc:sldMkLst>
        <pc:spChg chg="add mod">
          <ac:chgData name="Tommaso Caiazzi" userId="4467b6bb-f22e-43e1-9cfc-2b9dfdaab12b" providerId="ADAL" clId="{12B4D3CF-C7A3-4887-A9E8-33285D889704}" dt="2023-11-14T18:41:55.717" v="652" actId="20577"/>
          <ac:spMkLst>
            <pc:docMk/>
            <pc:sldMk cId="1493998727" sldId="435"/>
            <ac:spMk id="2" creationId="{161FF6DE-2EF0-2146-2083-AB19E22C45A7}"/>
          </ac:spMkLst>
        </pc:spChg>
        <pc:spChg chg="del mod">
          <ac:chgData name="Tommaso Caiazzi" userId="4467b6bb-f22e-43e1-9cfc-2b9dfdaab12b" providerId="ADAL" clId="{12B4D3CF-C7A3-4887-A9E8-33285D889704}" dt="2023-11-14T18:39:29.787" v="590" actId="478"/>
          <ac:spMkLst>
            <pc:docMk/>
            <pc:sldMk cId="1493998727" sldId="435"/>
            <ac:spMk id="8" creationId="{F517F7FD-68AB-9390-0FC0-85B05D162097}"/>
          </ac:spMkLst>
        </pc:spChg>
      </pc:sldChg>
      <pc:sldChg chg="addSp delSp modSp add del">
        <pc:chgData name="Tommaso Caiazzi" userId="4467b6bb-f22e-43e1-9cfc-2b9dfdaab12b" providerId="ADAL" clId="{12B4D3CF-C7A3-4887-A9E8-33285D889704}" dt="2023-11-14T18:41:26.800" v="650" actId="47"/>
        <pc:sldMkLst>
          <pc:docMk/>
          <pc:sldMk cId="816225936" sldId="436"/>
        </pc:sldMkLst>
        <pc:spChg chg="add del mod">
          <ac:chgData name="Tommaso Caiazzi" userId="4467b6bb-f22e-43e1-9cfc-2b9dfdaab12b" providerId="ADAL" clId="{12B4D3CF-C7A3-4887-A9E8-33285D889704}" dt="2023-11-14T18:41:24.070" v="649"/>
          <ac:spMkLst>
            <pc:docMk/>
            <pc:sldMk cId="816225936" sldId="436"/>
            <ac:spMk id="6" creationId="{0F17283C-1926-BC1B-7E20-763244D2838D}"/>
          </ac:spMkLst>
        </pc:spChg>
      </pc:sldChg>
      <pc:sldChg chg="addSp delSp modSp add del mod">
        <pc:chgData name="Tommaso Caiazzi" userId="4467b6bb-f22e-43e1-9cfc-2b9dfdaab12b" providerId="ADAL" clId="{12B4D3CF-C7A3-4887-A9E8-33285D889704}" dt="2023-11-14T18:41:11.074" v="646" actId="47"/>
        <pc:sldMkLst>
          <pc:docMk/>
          <pc:sldMk cId="3151429184" sldId="436"/>
        </pc:sldMkLst>
        <pc:spChg chg="add del mod">
          <ac:chgData name="Tommaso Caiazzi" userId="4467b6bb-f22e-43e1-9cfc-2b9dfdaab12b" providerId="ADAL" clId="{12B4D3CF-C7A3-4887-A9E8-33285D889704}" dt="2023-11-14T18:41:03.546" v="645"/>
          <ac:spMkLst>
            <pc:docMk/>
            <pc:sldMk cId="3151429184" sldId="436"/>
            <ac:spMk id="2" creationId="{3E44DFBD-3C19-E947-2513-2F11CDA9F635}"/>
          </ac:spMkLst>
        </pc:spChg>
        <pc:spChg chg="del">
          <ac:chgData name="Tommaso Caiazzi" userId="4467b6bb-f22e-43e1-9cfc-2b9dfdaab12b" providerId="ADAL" clId="{12B4D3CF-C7A3-4887-A9E8-33285D889704}" dt="2023-11-14T18:41:00.089" v="643" actId="478"/>
          <ac:spMkLst>
            <pc:docMk/>
            <pc:sldMk cId="3151429184" sldId="436"/>
            <ac:spMk id="36883" creationId="{0ACDAF1D-9B84-EA56-AC85-C700B5F75DF3}"/>
          </ac:spMkLst>
        </pc:spChg>
        <pc:spChg chg="mod">
          <ac:chgData name="Tommaso Caiazzi" userId="4467b6bb-f22e-43e1-9cfc-2b9dfdaab12b" providerId="ADAL" clId="{12B4D3CF-C7A3-4887-A9E8-33285D889704}" dt="2023-11-14T18:40:45.896" v="641" actId="1036"/>
          <ac:spMkLst>
            <pc:docMk/>
            <pc:sldMk cId="3151429184" sldId="436"/>
            <ac:spMk id="36893" creationId="{DBACB5F7-91D6-BC5D-C7AC-D29CDB9DCFA9}"/>
          </ac:spMkLst>
        </pc:spChg>
        <pc:spChg chg="mod">
          <ac:chgData name="Tommaso Caiazzi" userId="4467b6bb-f22e-43e1-9cfc-2b9dfdaab12b" providerId="ADAL" clId="{12B4D3CF-C7A3-4887-A9E8-33285D889704}" dt="2023-11-14T18:40:14.367" v="610" actId="20577"/>
          <ac:spMkLst>
            <pc:docMk/>
            <pc:sldMk cId="3151429184" sldId="436"/>
            <ac:spMk id="36894" creationId="{1D05E185-5232-3969-A42A-301E3585C4E2}"/>
          </ac:spMkLst>
        </pc:spChg>
        <pc:spChg chg="del">
          <ac:chgData name="Tommaso Caiazzi" userId="4467b6bb-f22e-43e1-9cfc-2b9dfdaab12b" providerId="ADAL" clId="{12B4D3CF-C7A3-4887-A9E8-33285D889704}" dt="2023-11-14T18:40:58.890" v="642" actId="478"/>
          <ac:spMkLst>
            <pc:docMk/>
            <pc:sldMk cId="3151429184" sldId="436"/>
            <ac:spMk id="36899" creationId="{5739D47F-B753-D071-95AE-BC55D6010DFD}"/>
          </ac:spMkLst>
        </pc:spChg>
      </pc:sldChg>
    </pc:docChg>
  </pc:docChgLst>
  <pc:docChgLst>
    <pc:chgData name="TOMMASO CAIAZZI" userId="4467b6bb-f22e-43e1-9cfc-2b9dfdaab12b" providerId="ADAL" clId="{AC95B4A7-EE02-4459-8C3D-53D0FCA89037}"/>
    <pc:docChg chg="undo custSel addSld delSld modSld">
      <pc:chgData name="TOMMASO CAIAZZI" userId="4467b6bb-f22e-43e1-9cfc-2b9dfdaab12b" providerId="ADAL" clId="{AC95B4A7-EE02-4459-8C3D-53D0FCA89037}" dt="2023-11-13T17:50:53.499" v="2218" actId="47"/>
      <pc:docMkLst>
        <pc:docMk/>
      </pc:docMkLst>
      <pc:sldChg chg="modSp mod">
        <pc:chgData name="TOMMASO CAIAZZI" userId="4467b6bb-f22e-43e1-9cfc-2b9dfdaab12b" providerId="ADAL" clId="{AC95B4A7-EE02-4459-8C3D-53D0FCA89037}" dt="2023-11-13T17:35:54.212" v="2155" actId="20577"/>
        <pc:sldMkLst>
          <pc:docMk/>
          <pc:sldMk cId="0" sldId="353"/>
        </pc:sldMkLst>
        <pc:spChg chg="mod">
          <ac:chgData name="TOMMASO CAIAZZI" userId="4467b6bb-f22e-43e1-9cfc-2b9dfdaab12b" providerId="ADAL" clId="{AC95B4A7-EE02-4459-8C3D-53D0FCA89037}" dt="2023-11-13T17:33:38.080" v="1970" actId="20577"/>
          <ac:spMkLst>
            <pc:docMk/>
            <pc:sldMk cId="0" sldId="353"/>
            <ac:spMk id="5123" creationId="{7269C1AF-3115-5BC8-A826-7DD11551941F}"/>
          </ac:spMkLst>
        </pc:spChg>
        <pc:graphicFrameChg chg="modGraphic">
          <ac:chgData name="TOMMASO CAIAZZI" userId="4467b6bb-f22e-43e1-9cfc-2b9dfdaab12b" providerId="ADAL" clId="{AC95B4A7-EE02-4459-8C3D-53D0FCA89037}" dt="2023-11-13T17:35:54.212" v="2155" actId="20577"/>
          <ac:graphicFrameMkLst>
            <pc:docMk/>
            <pc:sldMk cId="0" sldId="353"/>
            <ac:graphicFrameMk id="124990" creationId="{B29E1B27-9968-C664-167E-267F5CE28173}"/>
          </ac:graphicFrameMkLst>
        </pc:graphicFrameChg>
      </pc:sldChg>
      <pc:sldChg chg="modSp mod">
        <pc:chgData name="TOMMASO CAIAZZI" userId="4467b6bb-f22e-43e1-9cfc-2b9dfdaab12b" providerId="ADAL" clId="{AC95B4A7-EE02-4459-8C3D-53D0FCA89037}" dt="2023-11-13T16:39:50.660" v="1080" actId="6549"/>
        <pc:sldMkLst>
          <pc:docMk/>
          <pc:sldMk cId="0" sldId="364"/>
        </pc:sldMkLst>
        <pc:spChg chg="mod">
          <ac:chgData name="TOMMASO CAIAZZI" userId="4467b6bb-f22e-43e1-9cfc-2b9dfdaab12b" providerId="ADAL" clId="{AC95B4A7-EE02-4459-8C3D-53D0FCA89037}" dt="2023-11-13T16:39:50.660" v="1080" actId="6549"/>
          <ac:spMkLst>
            <pc:docMk/>
            <pc:sldMk cId="0" sldId="364"/>
            <ac:spMk id="20485" creationId="{6BFDB5CB-A795-C0C0-DC82-80CBFD3ECB70}"/>
          </ac:spMkLst>
        </pc:spChg>
      </pc:sldChg>
      <pc:sldChg chg="modSp">
        <pc:chgData name="TOMMASO CAIAZZI" userId="4467b6bb-f22e-43e1-9cfc-2b9dfdaab12b" providerId="ADAL" clId="{AC95B4A7-EE02-4459-8C3D-53D0FCA89037}" dt="2023-11-13T17:16:36.616" v="1499" actId="1076"/>
        <pc:sldMkLst>
          <pc:docMk/>
          <pc:sldMk cId="0" sldId="371"/>
        </pc:sldMkLst>
        <pc:spChg chg="mod">
          <ac:chgData name="TOMMASO CAIAZZI" userId="4467b6bb-f22e-43e1-9cfc-2b9dfdaab12b" providerId="ADAL" clId="{AC95B4A7-EE02-4459-8C3D-53D0FCA89037}" dt="2023-11-13T17:16:36.616" v="1499" actId="1076"/>
          <ac:spMkLst>
            <pc:docMk/>
            <pc:sldMk cId="0" sldId="371"/>
            <ac:spMk id="22562" creationId="{65E2AA28-8F3B-719E-C4D6-39C5C8B9DF4B}"/>
          </ac:spMkLst>
        </pc:spChg>
      </pc:sldChg>
      <pc:sldChg chg="del">
        <pc:chgData name="TOMMASO CAIAZZI" userId="4467b6bb-f22e-43e1-9cfc-2b9dfdaab12b" providerId="ADAL" clId="{AC95B4A7-EE02-4459-8C3D-53D0FCA89037}" dt="2023-11-13T17:37:45.239" v="2158" actId="47"/>
        <pc:sldMkLst>
          <pc:docMk/>
          <pc:sldMk cId="0" sldId="372"/>
        </pc:sldMkLst>
      </pc:sldChg>
      <pc:sldChg chg="del">
        <pc:chgData name="TOMMASO CAIAZZI" userId="4467b6bb-f22e-43e1-9cfc-2b9dfdaab12b" providerId="ADAL" clId="{AC95B4A7-EE02-4459-8C3D-53D0FCA89037}" dt="2023-11-13T17:37:45.239" v="2158" actId="47"/>
        <pc:sldMkLst>
          <pc:docMk/>
          <pc:sldMk cId="0" sldId="373"/>
        </pc:sldMkLst>
      </pc:sldChg>
      <pc:sldChg chg="addSp delSp modSp mod">
        <pc:chgData name="TOMMASO CAIAZZI" userId="4467b6bb-f22e-43e1-9cfc-2b9dfdaab12b" providerId="ADAL" clId="{AC95B4A7-EE02-4459-8C3D-53D0FCA89037}" dt="2023-11-13T16:19:00.744" v="123" actId="478"/>
        <pc:sldMkLst>
          <pc:docMk/>
          <pc:sldMk cId="0" sldId="378"/>
        </pc:sldMkLst>
        <pc:spChg chg="add del mod">
          <ac:chgData name="TOMMASO CAIAZZI" userId="4467b6bb-f22e-43e1-9cfc-2b9dfdaab12b" providerId="ADAL" clId="{AC95B4A7-EE02-4459-8C3D-53D0FCA89037}" dt="2023-11-13T16:19:00.744" v="123" actId="478"/>
          <ac:spMkLst>
            <pc:docMk/>
            <pc:sldMk cId="0" sldId="378"/>
            <ac:spMk id="9" creationId="{518EF3B7-DB86-8A52-8DF7-6E6164B4BADD}"/>
          </ac:spMkLst>
        </pc:spChg>
        <pc:spChg chg="add del mod">
          <ac:chgData name="TOMMASO CAIAZZI" userId="4467b6bb-f22e-43e1-9cfc-2b9dfdaab12b" providerId="ADAL" clId="{AC95B4A7-EE02-4459-8C3D-53D0FCA89037}" dt="2023-11-13T16:16:04.399" v="88" actId="478"/>
          <ac:spMkLst>
            <pc:docMk/>
            <pc:sldMk cId="0" sldId="378"/>
            <ac:spMk id="10" creationId="{63F46395-7492-07CC-8DC8-270A1F1ACB82}"/>
          </ac:spMkLst>
        </pc:spChg>
        <pc:spChg chg="add del mod">
          <ac:chgData name="TOMMASO CAIAZZI" userId="4467b6bb-f22e-43e1-9cfc-2b9dfdaab12b" providerId="ADAL" clId="{AC95B4A7-EE02-4459-8C3D-53D0FCA89037}" dt="2023-11-13T16:19:00.744" v="123" actId="478"/>
          <ac:spMkLst>
            <pc:docMk/>
            <pc:sldMk cId="0" sldId="378"/>
            <ac:spMk id="11" creationId="{05F0C0A0-A17E-B78E-29F3-F251DA010380}"/>
          </ac:spMkLst>
        </pc:spChg>
        <pc:spChg chg="add del mod">
          <ac:chgData name="TOMMASO CAIAZZI" userId="4467b6bb-f22e-43e1-9cfc-2b9dfdaab12b" providerId="ADAL" clId="{AC95B4A7-EE02-4459-8C3D-53D0FCA89037}" dt="2023-11-13T16:19:00.744" v="123" actId="478"/>
          <ac:spMkLst>
            <pc:docMk/>
            <pc:sldMk cId="0" sldId="378"/>
            <ac:spMk id="12" creationId="{60005E44-8826-AD51-EB6A-AF2C541A2A9B}"/>
          </ac:spMkLst>
        </pc:spChg>
        <pc:spChg chg="add del mod">
          <ac:chgData name="TOMMASO CAIAZZI" userId="4467b6bb-f22e-43e1-9cfc-2b9dfdaab12b" providerId="ADAL" clId="{AC95B4A7-EE02-4459-8C3D-53D0FCA89037}" dt="2023-11-13T16:19:00.744" v="123" actId="478"/>
          <ac:spMkLst>
            <pc:docMk/>
            <pc:sldMk cId="0" sldId="378"/>
            <ac:spMk id="13" creationId="{264FF145-C3F1-3236-BFB6-D94B7263AD5E}"/>
          </ac:spMkLst>
        </pc:spChg>
        <pc:spChg chg="del mod">
          <ac:chgData name="TOMMASO CAIAZZI" userId="4467b6bb-f22e-43e1-9cfc-2b9dfdaab12b" providerId="ADAL" clId="{AC95B4A7-EE02-4459-8C3D-53D0FCA89037}" dt="2023-11-13T16:18:27.796" v="118" actId="478"/>
          <ac:spMkLst>
            <pc:docMk/>
            <pc:sldMk cId="0" sldId="378"/>
            <ac:spMk id="13318" creationId="{7B8A37CE-69F2-1535-50DE-11B460831463}"/>
          </ac:spMkLst>
        </pc:spChg>
        <pc:grpChg chg="mod">
          <ac:chgData name="TOMMASO CAIAZZI" userId="4467b6bb-f22e-43e1-9cfc-2b9dfdaab12b" providerId="ADAL" clId="{AC95B4A7-EE02-4459-8C3D-53D0FCA89037}" dt="2023-11-13T16:15:32.853" v="83" actId="1076"/>
          <ac:grpSpMkLst>
            <pc:docMk/>
            <pc:sldMk cId="0" sldId="378"/>
            <ac:grpSpMk id="14341" creationId="{36F12175-B359-B752-7C5D-BF0917A4B4C0}"/>
          </ac:grpSpMkLst>
        </pc:grpChg>
      </pc:sldChg>
      <pc:sldChg chg="del mod modShow">
        <pc:chgData name="TOMMASO CAIAZZI" userId="4467b6bb-f22e-43e1-9cfc-2b9dfdaab12b" providerId="ADAL" clId="{AC95B4A7-EE02-4459-8C3D-53D0FCA89037}" dt="2023-11-13T17:15:37.107" v="1490" actId="47"/>
        <pc:sldMkLst>
          <pc:docMk/>
          <pc:sldMk cId="0" sldId="379"/>
        </pc:sldMkLst>
      </pc:sldChg>
      <pc:sldChg chg="addSp delSp modSp mod modClrScheme chgLayout">
        <pc:chgData name="TOMMASO CAIAZZI" userId="4467b6bb-f22e-43e1-9cfc-2b9dfdaab12b" providerId="ADAL" clId="{AC95B4A7-EE02-4459-8C3D-53D0FCA89037}" dt="2023-11-13T16:45:49.797" v="1198" actId="1076"/>
        <pc:sldMkLst>
          <pc:docMk/>
          <pc:sldMk cId="0" sldId="380"/>
        </pc:sldMkLst>
        <pc:spChg chg="mod ord">
          <ac:chgData name="TOMMASO CAIAZZI" userId="4467b6bb-f22e-43e1-9cfc-2b9dfdaab12b" providerId="ADAL" clId="{AC95B4A7-EE02-4459-8C3D-53D0FCA89037}" dt="2023-11-13T16:44:17.074" v="1139" actId="700"/>
          <ac:spMkLst>
            <pc:docMk/>
            <pc:sldMk cId="0" sldId="380"/>
            <ac:spMk id="29" creationId="{889A55D1-698B-52AC-4814-45F2A5DDB023}"/>
          </ac:spMkLst>
        </pc:spChg>
        <pc:spChg chg="mod ord">
          <ac:chgData name="TOMMASO CAIAZZI" userId="4467b6bb-f22e-43e1-9cfc-2b9dfdaab12b" providerId="ADAL" clId="{AC95B4A7-EE02-4459-8C3D-53D0FCA89037}" dt="2023-11-13T16:44:17.074" v="1139" actId="700"/>
          <ac:spMkLst>
            <pc:docMk/>
            <pc:sldMk cId="0" sldId="380"/>
            <ac:spMk id="30" creationId="{5DBF62B5-CBB3-DE03-E31B-3661A721CBFC}"/>
          </ac:spMkLst>
        </pc:spChg>
        <pc:spChg chg="mod">
          <ac:chgData name="TOMMASO CAIAZZI" userId="4467b6bb-f22e-43e1-9cfc-2b9dfdaab12b" providerId="ADAL" clId="{AC95B4A7-EE02-4459-8C3D-53D0FCA89037}" dt="2023-11-13T16:45:30.877" v="1190" actId="14100"/>
          <ac:spMkLst>
            <pc:docMk/>
            <pc:sldMk cId="0" sldId="380"/>
            <ac:spMk id="32" creationId="{E3F8E6C3-058E-6C57-FEEA-2DE3E7608BA0}"/>
          </ac:spMkLst>
        </pc:spChg>
        <pc:spChg chg="mod">
          <ac:chgData name="TOMMASO CAIAZZI" userId="4467b6bb-f22e-43e1-9cfc-2b9dfdaab12b" providerId="ADAL" clId="{AC95B4A7-EE02-4459-8C3D-53D0FCA89037}" dt="2023-11-13T16:45:37.309" v="1194" actId="20577"/>
          <ac:spMkLst>
            <pc:docMk/>
            <pc:sldMk cId="0" sldId="380"/>
            <ac:spMk id="33" creationId="{FF9658A1-A710-2AFE-28D0-83BB8D15CDED}"/>
          </ac:spMkLst>
        </pc:spChg>
        <pc:spChg chg="mod">
          <ac:chgData name="TOMMASO CAIAZZI" userId="4467b6bb-f22e-43e1-9cfc-2b9dfdaab12b" providerId="ADAL" clId="{AC95B4A7-EE02-4459-8C3D-53D0FCA89037}" dt="2023-11-13T16:44:27.482" v="1141"/>
          <ac:spMkLst>
            <pc:docMk/>
            <pc:sldMk cId="0" sldId="380"/>
            <ac:spMk id="35" creationId="{BA8392C4-85A0-5D29-F7F3-FC1015A3DD43}"/>
          </ac:spMkLst>
        </pc:spChg>
        <pc:spChg chg="mod">
          <ac:chgData name="TOMMASO CAIAZZI" userId="4467b6bb-f22e-43e1-9cfc-2b9dfdaab12b" providerId="ADAL" clId="{AC95B4A7-EE02-4459-8C3D-53D0FCA89037}" dt="2023-11-13T16:44:27.482" v="1141"/>
          <ac:spMkLst>
            <pc:docMk/>
            <pc:sldMk cId="0" sldId="380"/>
            <ac:spMk id="36" creationId="{F0D77891-A5E5-D828-BBDF-A72B71030984}"/>
          </ac:spMkLst>
        </pc:spChg>
        <pc:spChg chg="mod">
          <ac:chgData name="TOMMASO CAIAZZI" userId="4467b6bb-f22e-43e1-9cfc-2b9dfdaab12b" providerId="ADAL" clId="{AC95B4A7-EE02-4459-8C3D-53D0FCA89037}" dt="2023-11-13T16:44:27.482" v="1141"/>
          <ac:spMkLst>
            <pc:docMk/>
            <pc:sldMk cId="0" sldId="380"/>
            <ac:spMk id="37" creationId="{7BFB5869-3BA6-8A10-ECBC-2059DFC61C71}"/>
          </ac:spMkLst>
        </pc:spChg>
        <pc:spChg chg="mod ord">
          <ac:chgData name="TOMMASO CAIAZZI" userId="4467b6bb-f22e-43e1-9cfc-2b9dfdaab12b" providerId="ADAL" clId="{AC95B4A7-EE02-4459-8C3D-53D0FCA89037}" dt="2023-11-13T16:44:17.074" v="1139" actId="700"/>
          <ac:spMkLst>
            <pc:docMk/>
            <pc:sldMk cId="0" sldId="380"/>
            <ac:spMk id="23556" creationId="{86F13087-4F7B-133E-BC6B-E335A9B42223}"/>
          </ac:spMkLst>
        </pc:spChg>
        <pc:spChg chg="mod ord">
          <ac:chgData name="TOMMASO CAIAZZI" userId="4467b6bb-f22e-43e1-9cfc-2b9dfdaab12b" providerId="ADAL" clId="{AC95B4A7-EE02-4459-8C3D-53D0FCA89037}" dt="2023-11-13T16:44:17.074" v="1139" actId="700"/>
          <ac:spMkLst>
            <pc:docMk/>
            <pc:sldMk cId="0" sldId="380"/>
            <ac:spMk id="23557" creationId="{21F7DE04-AA8C-6DB7-6E16-3B475970A0D8}"/>
          </ac:spMkLst>
        </pc:spChg>
        <pc:spChg chg="mod">
          <ac:chgData name="TOMMASO CAIAZZI" userId="4467b6bb-f22e-43e1-9cfc-2b9dfdaab12b" providerId="ADAL" clId="{AC95B4A7-EE02-4459-8C3D-53D0FCA89037}" dt="2023-11-13T16:45:41.417" v="1196" actId="1076"/>
          <ac:spMkLst>
            <pc:docMk/>
            <pc:sldMk cId="0" sldId="380"/>
            <ac:spMk id="23559" creationId="{DC6D8F4F-9C4E-9FED-6707-B6444514FADD}"/>
          </ac:spMkLst>
        </pc:spChg>
        <pc:spChg chg="mod">
          <ac:chgData name="TOMMASO CAIAZZI" userId="4467b6bb-f22e-43e1-9cfc-2b9dfdaab12b" providerId="ADAL" clId="{AC95B4A7-EE02-4459-8C3D-53D0FCA89037}" dt="2023-11-13T16:45:41.417" v="1196" actId="1076"/>
          <ac:spMkLst>
            <pc:docMk/>
            <pc:sldMk cId="0" sldId="380"/>
            <ac:spMk id="23560" creationId="{4CD12140-F337-31D6-8E23-D97865E2381C}"/>
          </ac:spMkLst>
        </pc:spChg>
        <pc:spChg chg="mod">
          <ac:chgData name="TOMMASO CAIAZZI" userId="4467b6bb-f22e-43e1-9cfc-2b9dfdaab12b" providerId="ADAL" clId="{AC95B4A7-EE02-4459-8C3D-53D0FCA89037}" dt="2023-11-13T16:45:41.417" v="1196" actId="1076"/>
          <ac:spMkLst>
            <pc:docMk/>
            <pc:sldMk cId="0" sldId="380"/>
            <ac:spMk id="23561" creationId="{B430DA58-03A2-EBC3-8148-F7C313A3C670}"/>
          </ac:spMkLst>
        </pc:spChg>
        <pc:spChg chg="mod">
          <ac:chgData name="TOMMASO CAIAZZI" userId="4467b6bb-f22e-43e1-9cfc-2b9dfdaab12b" providerId="ADAL" clId="{AC95B4A7-EE02-4459-8C3D-53D0FCA89037}" dt="2023-11-13T16:45:41.417" v="1196" actId="1076"/>
          <ac:spMkLst>
            <pc:docMk/>
            <pc:sldMk cId="0" sldId="380"/>
            <ac:spMk id="23566" creationId="{0389C3C8-9A97-B765-245A-C423F5D7B3BD}"/>
          </ac:spMkLst>
        </pc:spChg>
        <pc:spChg chg="mod">
          <ac:chgData name="TOMMASO CAIAZZI" userId="4467b6bb-f22e-43e1-9cfc-2b9dfdaab12b" providerId="ADAL" clId="{AC95B4A7-EE02-4459-8C3D-53D0FCA89037}" dt="2023-11-13T16:45:41.417" v="1196" actId="1076"/>
          <ac:spMkLst>
            <pc:docMk/>
            <pc:sldMk cId="0" sldId="380"/>
            <ac:spMk id="23567" creationId="{FAABFC51-69BF-4E40-F1DA-ED9A0A115B92}"/>
          </ac:spMkLst>
        </pc:spChg>
        <pc:spChg chg="mod">
          <ac:chgData name="TOMMASO CAIAZZI" userId="4467b6bb-f22e-43e1-9cfc-2b9dfdaab12b" providerId="ADAL" clId="{AC95B4A7-EE02-4459-8C3D-53D0FCA89037}" dt="2023-11-13T16:45:41.417" v="1196" actId="1076"/>
          <ac:spMkLst>
            <pc:docMk/>
            <pc:sldMk cId="0" sldId="380"/>
            <ac:spMk id="23568" creationId="{573917DB-301F-C6CF-CD06-F91C4FDE34EC}"/>
          </ac:spMkLst>
        </pc:spChg>
        <pc:spChg chg="mod">
          <ac:chgData name="TOMMASO CAIAZZI" userId="4467b6bb-f22e-43e1-9cfc-2b9dfdaab12b" providerId="ADAL" clId="{AC95B4A7-EE02-4459-8C3D-53D0FCA89037}" dt="2023-11-13T16:45:41.417" v="1196" actId="1076"/>
          <ac:spMkLst>
            <pc:docMk/>
            <pc:sldMk cId="0" sldId="380"/>
            <ac:spMk id="23570" creationId="{965CEE8D-E6F9-A516-D286-13E8055E54DE}"/>
          </ac:spMkLst>
        </pc:spChg>
        <pc:spChg chg="mod">
          <ac:chgData name="TOMMASO CAIAZZI" userId="4467b6bb-f22e-43e1-9cfc-2b9dfdaab12b" providerId="ADAL" clId="{AC95B4A7-EE02-4459-8C3D-53D0FCA89037}" dt="2023-11-13T16:45:41.417" v="1196" actId="1076"/>
          <ac:spMkLst>
            <pc:docMk/>
            <pc:sldMk cId="0" sldId="380"/>
            <ac:spMk id="23571" creationId="{85851714-2AC9-9502-0C32-C92B3FDED8DE}"/>
          </ac:spMkLst>
        </pc:spChg>
        <pc:spChg chg="mod">
          <ac:chgData name="TOMMASO CAIAZZI" userId="4467b6bb-f22e-43e1-9cfc-2b9dfdaab12b" providerId="ADAL" clId="{AC95B4A7-EE02-4459-8C3D-53D0FCA89037}" dt="2023-11-13T16:45:41.417" v="1196" actId="1076"/>
          <ac:spMkLst>
            <pc:docMk/>
            <pc:sldMk cId="0" sldId="380"/>
            <ac:spMk id="23572" creationId="{A430313E-77BA-7F53-0D12-ADC358862C88}"/>
          </ac:spMkLst>
        </pc:spChg>
        <pc:spChg chg="mod">
          <ac:chgData name="TOMMASO CAIAZZI" userId="4467b6bb-f22e-43e1-9cfc-2b9dfdaab12b" providerId="ADAL" clId="{AC95B4A7-EE02-4459-8C3D-53D0FCA89037}" dt="2023-11-13T16:45:41.417" v="1196" actId="1076"/>
          <ac:spMkLst>
            <pc:docMk/>
            <pc:sldMk cId="0" sldId="380"/>
            <ac:spMk id="23573" creationId="{A501A5C7-87D6-3779-B68F-0C62C4096B86}"/>
          </ac:spMkLst>
        </pc:spChg>
        <pc:spChg chg="mod">
          <ac:chgData name="TOMMASO CAIAZZI" userId="4467b6bb-f22e-43e1-9cfc-2b9dfdaab12b" providerId="ADAL" clId="{AC95B4A7-EE02-4459-8C3D-53D0FCA89037}" dt="2023-11-13T16:45:41.417" v="1196" actId="1076"/>
          <ac:spMkLst>
            <pc:docMk/>
            <pc:sldMk cId="0" sldId="380"/>
            <ac:spMk id="23575" creationId="{C04A3DAC-C0D5-BCB7-59F6-D9A4103BE77A}"/>
          </ac:spMkLst>
        </pc:spChg>
        <pc:spChg chg="mod">
          <ac:chgData name="TOMMASO CAIAZZI" userId="4467b6bb-f22e-43e1-9cfc-2b9dfdaab12b" providerId="ADAL" clId="{AC95B4A7-EE02-4459-8C3D-53D0FCA89037}" dt="2023-11-13T16:45:41.417" v="1196" actId="1076"/>
          <ac:spMkLst>
            <pc:docMk/>
            <pc:sldMk cId="0" sldId="380"/>
            <ac:spMk id="23576" creationId="{AD94A19E-8BA8-D1B9-529B-54F7FFB778C1}"/>
          </ac:spMkLst>
        </pc:spChg>
        <pc:spChg chg="mod">
          <ac:chgData name="TOMMASO CAIAZZI" userId="4467b6bb-f22e-43e1-9cfc-2b9dfdaab12b" providerId="ADAL" clId="{AC95B4A7-EE02-4459-8C3D-53D0FCA89037}" dt="2023-11-13T16:45:41.417" v="1196" actId="1076"/>
          <ac:spMkLst>
            <pc:docMk/>
            <pc:sldMk cId="0" sldId="380"/>
            <ac:spMk id="23577" creationId="{9AACA19E-74A9-9363-FD19-B65AC243A893}"/>
          </ac:spMkLst>
        </pc:spChg>
        <pc:spChg chg="mod">
          <ac:chgData name="TOMMASO CAIAZZI" userId="4467b6bb-f22e-43e1-9cfc-2b9dfdaab12b" providerId="ADAL" clId="{AC95B4A7-EE02-4459-8C3D-53D0FCA89037}" dt="2023-11-13T16:45:41.417" v="1196" actId="1076"/>
          <ac:spMkLst>
            <pc:docMk/>
            <pc:sldMk cId="0" sldId="380"/>
            <ac:spMk id="23578" creationId="{2879D195-0376-64C3-78E5-D5C68C8B6416}"/>
          </ac:spMkLst>
        </pc:spChg>
        <pc:spChg chg="mod">
          <ac:chgData name="TOMMASO CAIAZZI" userId="4467b6bb-f22e-43e1-9cfc-2b9dfdaab12b" providerId="ADAL" clId="{AC95B4A7-EE02-4459-8C3D-53D0FCA89037}" dt="2023-11-13T16:45:41.417" v="1196" actId="1076"/>
          <ac:spMkLst>
            <pc:docMk/>
            <pc:sldMk cId="0" sldId="380"/>
            <ac:spMk id="23579" creationId="{54096F8B-F8B4-44F2-A7E7-96BF3D1DE699}"/>
          </ac:spMkLst>
        </pc:spChg>
        <pc:spChg chg="mod">
          <ac:chgData name="TOMMASO CAIAZZI" userId="4467b6bb-f22e-43e1-9cfc-2b9dfdaab12b" providerId="ADAL" clId="{AC95B4A7-EE02-4459-8C3D-53D0FCA89037}" dt="2023-11-13T16:45:41.417" v="1196" actId="1076"/>
          <ac:spMkLst>
            <pc:docMk/>
            <pc:sldMk cId="0" sldId="380"/>
            <ac:spMk id="23580" creationId="{8823318B-5437-9399-FDD8-677AE023DD72}"/>
          </ac:spMkLst>
        </pc:spChg>
        <pc:spChg chg="mod">
          <ac:chgData name="TOMMASO CAIAZZI" userId="4467b6bb-f22e-43e1-9cfc-2b9dfdaab12b" providerId="ADAL" clId="{AC95B4A7-EE02-4459-8C3D-53D0FCA89037}" dt="2023-11-13T16:45:41.417" v="1196" actId="1076"/>
          <ac:spMkLst>
            <pc:docMk/>
            <pc:sldMk cId="0" sldId="380"/>
            <ac:spMk id="23581" creationId="{BDA7A9B5-0A88-DB11-A9EA-49DCDE88323C}"/>
          </ac:spMkLst>
        </pc:spChg>
        <pc:spChg chg="mod">
          <ac:chgData name="TOMMASO CAIAZZI" userId="4467b6bb-f22e-43e1-9cfc-2b9dfdaab12b" providerId="ADAL" clId="{AC95B4A7-EE02-4459-8C3D-53D0FCA89037}" dt="2023-11-13T16:45:41.417" v="1196" actId="1076"/>
          <ac:spMkLst>
            <pc:docMk/>
            <pc:sldMk cId="0" sldId="380"/>
            <ac:spMk id="23582" creationId="{45B96883-0198-5F94-998E-FD8D67BB2D1B}"/>
          </ac:spMkLst>
        </pc:spChg>
        <pc:grpChg chg="add mod">
          <ac:chgData name="TOMMASO CAIAZZI" userId="4467b6bb-f22e-43e1-9cfc-2b9dfdaab12b" providerId="ADAL" clId="{AC95B4A7-EE02-4459-8C3D-53D0FCA89037}" dt="2023-11-13T16:45:49.797" v="1198" actId="1076"/>
          <ac:grpSpMkLst>
            <pc:docMk/>
            <pc:sldMk cId="0" sldId="380"/>
            <ac:grpSpMk id="31" creationId="{8FBD7615-7EEF-B921-41E1-3089FDDAA195}"/>
          </ac:grpSpMkLst>
        </pc:grpChg>
        <pc:grpChg chg="mod">
          <ac:chgData name="TOMMASO CAIAZZI" userId="4467b6bb-f22e-43e1-9cfc-2b9dfdaab12b" providerId="ADAL" clId="{AC95B4A7-EE02-4459-8C3D-53D0FCA89037}" dt="2023-11-13T16:44:27.482" v="1141"/>
          <ac:grpSpMkLst>
            <pc:docMk/>
            <pc:sldMk cId="0" sldId="380"/>
            <ac:grpSpMk id="34" creationId="{808F55D1-74DF-933E-5C02-9405100F2D9D}"/>
          </ac:grpSpMkLst>
        </pc:grpChg>
        <pc:grpChg chg="del mod">
          <ac:chgData name="TOMMASO CAIAZZI" userId="4467b6bb-f22e-43e1-9cfc-2b9dfdaab12b" providerId="ADAL" clId="{AC95B4A7-EE02-4459-8C3D-53D0FCA89037}" dt="2023-11-13T16:45:46.289" v="1197" actId="478"/>
          <ac:grpSpMkLst>
            <pc:docMk/>
            <pc:sldMk cId="0" sldId="380"/>
            <ac:grpSpMk id="23558" creationId="{8F383284-3433-3FAE-9DED-7238297DFB45}"/>
          </ac:grpSpMkLst>
        </pc:grpChg>
        <pc:grpChg chg="mod">
          <ac:chgData name="TOMMASO CAIAZZI" userId="4467b6bb-f22e-43e1-9cfc-2b9dfdaab12b" providerId="ADAL" clId="{AC95B4A7-EE02-4459-8C3D-53D0FCA89037}" dt="2023-11-13T16:45:41.417" v="1196" actId="1076"/>
          <ac:grpSpMkLst>
            <pc:docMk/>
            <pc:sldMk cId="0" sldId="380"/>
            <ac:grpSpMk id="23562" creationId="{60BCF8FF-BDBE-9ACD-703A-E5B8E84A7639}"/>
          </ac:grpSpMkLst>
        </pc:grpChg>
        <pc:grpChg chg="mod">
          <ac:chgData name="TOMMASO CAIAZZI" userId="4467b6bb-f22e-43e1-9cfc-2b9dfdaab12b" providerId="ADAL" clId="{AC95B4A7-EE02-4459-8C3D-53D0FCA89037}" dt="2023-11-13T16:45:41.417" v="1196" actId="1076"/>
          <ac:grpSpMkLst>
            <pc:docMk/>
            <pc:sldMk cId="0" sldId="380"/>
            <ac:grpSpMk id="23563" creationId="{0AC2656D-8C43-A930-846C-08D563256AF0}"/>
          </ac:grpSpMkLst>
        </pc:grpChg>
        <pc:grpChg chg="mod">
          <ac:chgData name="TOMMASO CAIAZZI" userId="4467b6bb-f22e-43e1-9cfc-2b9dfdaab12b" providerId="ADAL" clId="{AC95B4A7-EE02-4459-8C3D-53D0FCA89037}" dt="2023-11-13T16:45:41.417" v="1196" actId="1076"/>
          <ac:grpSpMkLst>
            <pc:docMk/>
            <pc:sldMk cId="0" sldId="380"/>
            <ac:grpSpMk id="23564" creationId="{B3252967-76BB-152B-3112-33C35AC7531E}"/>
          </ac:grpSpMkLst>
        </pc:grpChg>
        <pc:grpChg chg="mod">
          <ac:chgData name="TOMMASO CAIAZZI" userId="4467b6bb-f22e-43e1-9cfc-2b9dfdaab12b" providerId="ADAL" clId="{AC95B4A7-EE02-4459-8C3D-53D0FCA89037}" dt="2023-11-13T16:45:41.417" v="1196" actId="1076"/>
          <ac:grpSpMkLst>
            <pc:docMk/>
            <pc:sldMk cId="0" sldId="380"/>
            <ac:grpSpMk id="23565" creationId="{95F36663-CFB7-050E-1EB9-0C2DC5AD9826}"/>
          </ac:grpSpMkLst>
        </pc:grpChg>
        <pc:grpChg chg="mod">
          <ac:chgData name="TOMMASO CAIAZZI" userId="4467b6bb-f22e-43e1-9cfc-2b9dfdaab12b" providerId="ADAL" clId="{AC95B4A7-EE02-4459-8C3D-53D0FCA89037}" dt="2023-11-13T16:45:41.417" v="1196" actId="1076"/>
          <ac:grpSpMkLst>
            <pc:docMk/>
            <pc:sldMk cId="0" sldId="380"/>
            <ac:grpSpMk id="23569" creationId="{F6E29AD5-F71F-4589-AD02-83DA4BB2670E}"/>
          </ac:grpSpMkLst>
        </pc:grpChg>
        <pc:grpChg chg="mod">
          <ac:chgData name="TOMMASO CAIAZZI" userId="4467b6bb-f22e-43e1-9cfc-2b9dfdaab12b" providerId="ADAL" clId="{AC95B4A7-EE02-4459-8C3D-53D0FCA89037}" dt="2023-11-13T16:45:41.417" v="1196" actId="1076"/>
          <ac:grpSpMkLst>
            <pc:docMk/>
            <pc:sldMk cId="0" sldId="380"/>
            <ac:grpSpMk id="23574" creationId="{5FFDDBB1-9DD4-AD95-49CC-9F1FF4639880}"/>
          </ac:grpSpMkLst>
        </pc:grpChg>
      </pc:sldChg>
      <pc:sldChg chg="del mod modShow">
        <pc:chgData name="TOMMASO CAIAZZI" userId="4467b6bb-f22e-43e1-9cfc-2b9dfdaab12b" providerId="ADAL" clId="{AC95B4A7-EE02-4459-8C3D-53D0FCA89037}" dt="2023-11-13T17:31:33.088" v="1855" actId="47"/>
        <pc:sldMkLst>
          <pc:docMk/>
          <pc:sldMk cId="0" sldId="381"/>
        </pc:sldMkLst>
      </pc:sldChg>
      <pc:sldChg chg="modSp">
        <pc:chgData name="TOMMASO CAIAZZI" userId="4467b6bb-f22e-43e1-9cfc-2b9dfdaab12b" providerId="ADAL" clId="{AC95B4A7-EE02-4459-8C3D-53D0FCA89037}" dt="2023-11-13T17:30:57.822" v="1853" actId="14100"/>
        <pc:sldMkLst>
          <pc:docMk/>
          <pc:sldMk cId="0" sldId="382"/>
        </pc:sldMkLst>
        <pc:spChg chg="mod">
          <ac:chgData name="TOMMASO CAIAZZI" userId="4467b6bb-f22e-43e1-9cfc-2b9dfdaab12b" providerId="ADAL" clId="{AC95B4A7-EE02-4459-8C3D-53D0FCA89037}" dt="2023-11-13T17:30:28.908" v="1845" actId="14100"/>
          <ac:spMkLst>
            <pc:docMk/>
            <pc:sldMk cId="0" sldId="382"/>
            <ac:spMk id="26649" creationId="{982F351C-330D-67A0-7835-DA378E960996}"/>
          </ac:spMkLst>
        </pc:spChg>
        <pc:spChg chg="mod">
          <ac:chgData name="TOMMASO CAIAZZI" userId="4467b6bb-f22e-43e1-9cfc-2b9dfdaab12b" providerId="ADAL" clId="{AC95B4A7-EE02-4459-8C3D-53D0FCA89037}" dt="2023-11-13T17:30:57.822" v="1853" actId="14100"/>
          <ac:spMkLst>
            <pc:docMk/>
            <pc:sldMk cId="0" sldId="382"/>
            <ac:spMk id="26669" creationId="{47A8F469-6974-2DD7-A0A9-B4FFA0CBBED5}"/>
          </ac:spMkLst>
        </pc:spChg>
      </pc:sldChg>
      <pc:sldChg chg="del mod modShow">
        <pc:chgData name="TOMMASO CAIAZZI" userId="4467b6bb-f22e-43e1-9cfc-2b9dfdaab12b" providerId="ADAL" clId="{AC95B4A7-EE02-4459-8C3D-53D0FCA89037}" dt="2023-11-13T17:50:53.499" v="2218" actId="47"/>
        <pc:sldMkLst>
          <pc:docMk/>
          <pc:sldMk cId="0" sldId="383"/>
        </pc:sldMkLst>
      </pc:sldChg>
      <pc:sldChg chg="del">
        <pc:chgData name="TOMMASO CAIAZZI" userId="4467b6bb-f22e-43e1-9cfc-2b9dfdaab12b" providerId="ADAL" clId="{AC95B4A7-EE02-4459-8C3D-53D0FCA89037}" dt="2023-11-13T17:37:45.239" v="2158" actId="47"/>
        <pc:sldMkLst>
          <pc:docMk/>
          <pc:sldMk cId="0" sldId="384"/>
        </pc:sldMkLst>
      </pc:sldChg>
      <pc:sldChg chg="del">
        <pc:chgData name="TOMMASO CAIAZZI" userId="4467b6bb-f22e-43e1-9cfc-2b9dfdaab12b" providerId="ADAL" clId="{AC95B4A7-EE02-4459-8C3D-53D0FCA89037}" dt="2023-11-13T17:37:45.239" v="2158" actId="47"/>
        <pc:sldMkLst>
          <pc:docMk/>
          <pc:sldMk cId="0" sldId="386"/>
        </pc:sldMkLst>
      </pc:sldChg>
      <pc:sldChg chg="del">
        <pc:chgData name="TOMMASO CAIAZZI" userId="4467b6bb-f22e-43e1-9cfc-2b9dfdaab12b" providerId="ADAL" clId="{AC95B4A7-EE02-4459-8C3D-53D0FCA89037}" dt="2023-11-13T17:37:45.239" v="2158" actId="47"/>
        <pc:sldMkLst>
          <pc:docMk/>
          <pc:sldMk cId="0" sldId="387"/>
        </pc:sldMkLst>
      </pc:sldChg>
      <pc:sldChg chg="del">
        <pc:chgData name="TOMMASO CAIAZZI" userId="4467b6bb-f22e-43e1-9cfc-2b9dfdaab12b" providerId="ADAL" clId="{AC95B4A7-EE02-4459-8C3D-53D0FCA89037}" dt="2023-11-13T17:37:45.239" v="2158" actId="47"/>
        <pc:sldMkLst>
          <pc:docMk/>
          <pc:sldMk cId="0" sldId="388"/>
        </pc:sldMkLst>
      </pc:sldChg>
      <pc:sldChg chg="del">
        <pc:chgData name="TOMMASO CAIAZZI" userId="4467b6bb-f22e-43e1-9cfc-2b9dfdaab12b" providerId="ADAL" clId="{AC95B4A7-EE02-4459-8C3D-53D0FCA89037}" dt="2023-11-13T17:37:45.239" v="2158" actId="47"/>
        <pc:sldMkLst>
          <pc:docMk/>
          <pc:sldMk cId="0" sldId="389"/>
        </pc:sldMkLst>
      </pc:sldChg>
      <pc:sldChg chg="del">
        <pc:chgData name="TOMMASO CAIAZZI" userId="4467b6bb-f22e-43e1-9cfc-2b9dfdaab12b" providerId="ADAL" clId="{AC95B4A7-EE02-4459-8C3D-53D0FCA89037}" dt="2023-11-13T17:37:56.740" v="2159" actId="47"/>
        <pc:sldMkLst>
          <pc:docMk/>
          <pc:sldMk cId="0" sldId="390"/>
        </pc:sldMkLst>
      </pc:sldChg>
      <pc:sldChg chg="addSp delSp modSp del mod delAnim modAnim">
        <pc:chgData name="TOMMASO CAIAZZI" userId="4467b6bb-f22e-43e1-9cfc-2b9dfdaab12b" providerId="ADAL" clId="{AC95B4A7-EE02-4459-8C3D-53D0FCA89037}" dt="2023-11-13T16:14:28.732" v="68" actId="47"/>
        <pc:sldMkLst>
          <pc:docMk/>
          <pc:sldMk cId="0" sldId="393"/>
        </pc:sldMkLst>
        <pc:spChg chg="del mod">
          <ac:chgData name="TOMMASO CAIAZZI" userId="4467b6bb-f22e-43e1-9cfc-2b9dfdaab12b" providerId="ADAL" clId="{AC95B4A7-EE02-4459-8C3D-53D0FCA89037}" dt="2023-11-13T16:12:46.615" v="38" actId="478"/>
          <ac:spMkLst>
            <pc:docMk/>
            <pc:sldMk cId="0" sldId="393"/>
            <ac:spMk id="17" creationId="{B443539B-33EF-8A75-A4EB-0BF5A16A361D}"/>
          </ac:spMkLst>
        </pc:spChg>
        <pc:spChg chg="add del mod">
          <ac:chgData name="TOMMASO CAIAZZI" userId="4467b6bb-f22e-43e1-9cfc-2b9dfdaab12b" providerId="ADAL" clId="{AC95B4A7-EE02-4459-8C3D-53D0FCA89037}" dt="2023-11-13T16:12:46.615" v="38" actId="478"/>
          <ac:spMkLst>
            <pc:docMk/>
            <pc:sldMk cId="0" sldId="393"/>
            <ac:spMk id="18" creationId="{9DA7FB89-ABD7-FD25-D331-D4F7E5F8DD9F}"/>
          </ac:spMkLst>
        </pc:spChg>
        <pc:spChg chg="add del mod">
          <ac:chgData name="TOMMASO CAIAZZI" userId="4467b6bb-f22e-43e1-9cfc-2b9dfdaab12b" providerId="ADAL" clId="{AC95B4A7-EE02-4459-8C3D-53D0FCA89037}" dt="2023-11-13T16:11:10.700" v="22" actId="478"/>
          <ac:spMkLst>
            <pc:docMk/>
            <pc:sldMk cId="0" sldId="393"/>
            <ac:spMk id="19" creationId="{7A9EA864-D326-BF81-2D7E-F8255F4DCA2F}"/>
          </ac:spMkLst>
        </pc:spChg>
        <pc:spChg chg="del">
          <ac:chgData name="TOMMASO CAIAZZI" userId="4467b6bb-f22e-43e1-9cfc-2b9dfdaab12b" providerId="ADAL" clId="{AC95B4A7-EE02-4459-8C3D-53D0FCA89037}" dt="2023-11-13T16:09:03.823" v="8" actId="478"/>
          <ac:spMkLst>
            <pc:docMk/>
            <pc:sldMk cId="0" sldId="393"/>
            <ac:spMk id="13320" creationId="{347A9489-D6F2-D523-ED95-BF8297E09573}"/>
          </ac:spMkLst>
        </pc:spChg>
        <pc:cxnChg chg="add del mod">
          <ac:chgData name="TOMMASO CAIAZZI" userId="4467b6bb-f22e-43e1-9cfc-2b9dfdaab12b" providerId="ADAL" clId="{AC95B4A7-EE02-4459-8C3D-53D0FCA89037}" dt="2023-11-13T16:12:46.615" v="38" actId="478"/>
          <ac:cxnSpMkLst>
            <pc:docMk/>
            <pc:sldMk cId="0" sldId="393"/>
            <ac:cxnSpMk id="3" creationId="{9C956DF6-161A-707C-F5AC-B8BD27EDB0BF}"/>
          </ac:cxnSpMkLst>
        </pc:cxnChg>
        <pc:cxnChg chg="add del mod">
          <ac:chgData name="TOMMASO CAIAZZI" userId="4467b6bb-f22e-43e1-9cfc-2b9dfdaab12b" providerId="ADAL" clId="{AC95B4A7-EE02-4459-8C3D-53D0FCA89037}" dt="2023-11-13T16:12:46.615" v="38" actId="478"/>
          <ac:cxnSpMkLst>
            <pc:docMk/>
            <pc:sldMk cId="0" sldId="393"/>
            <ac:cxnSpMk id="20" creationId="{B11A7FEC-326E-23F1-E821-D016F2F45264}"/>
          </ac:cxnSpMkLst>
        </pc:cxnChg>
      </pc:sldChg>
      <pc:sldChg chg="modSp mod">
        <pc:chgData name="TOMMASO CAIAZZI" userId="4467b6bb-f22e-43e1-9cfc-2b9dfdaab12b" providerId="ADAL" clId="{AC95B4A7-EE02-4459-8C3D-53D0FCA89037}" dt="2023-11-13T17:32:49.073" v="1902" actId="20577"/>
        <pc:sldMkLst>
          <pc:docMk/>
          <pc:sldMk cId="0" sldId="394"/>
        </pc:sldMkLst>
        <pc:spChg chg="mod">
          <ac:chgData name="TOMMASO CAIAZZI" userId="4467b6bb-f22e-43e1-9cfc-2b9dfdaab12b" providerId="ADAL" clId="{AC95B4A7-EE02-4459-8C3D-53D0FCA89037}" dt="2023-11-13T17:32:49.073" v="1902" actId="20577"/>
          <ac:spMkLst>
            <pc:docMk/>
            <pc:sldMk cId="0" sldId="394"/>
            <ac:spMk id="8198" creationId="{DE7CF4D6-80FD-46D2-8790-7B9D18C6C768}"/>
          </ac:spMkLst>
        </pc:spChg>
      </pc:sldChg>
      <pc:sldChg chg="modSp mod chgLayout">
        <pc:chgData name="TOMMASO CAIAZZI" userId="4467b6bb-f22e-43e1-9cfc-2b9dfdaab12b" providerId="ADAL" clId="{AC95B4A7-EE02-4459-8C3D-53D0FCA89037}" dt="2023-11-13T17:26:03.755" v="1688" actId="700"/>
        <pc:sldMkLst>
          <pc:docMk/>
          <pc:sldMk cId="0" sldId="395"/>
        </pc:sldMkLst>
        <pc:spChg chg="mod ord">
          <ac:chgData name="TOMMASO CAIAZZI" userId="4467b6bb-f22e-43e1-9cfc-2b9dfdaab12b" providerId="ADAL" clId="{AC95B4A7-EE02-4459-8C3D-53D0FCA89037}" dt="2023-11-13T17:26:03.755" v="1688" actId="700"/>
          <ac:spMkLst>
            <pc:docMk/>
            <pc:sldMk cId="0" sldId="395"/>
            <ac:spMk id="35" creationId="{A12683A1-01FE-1FB6-B438-C5DDF5D2FE4A}"/>
          </ac:spMkLst>
        </pc:spChg>
        <pc:spChg chg="mod ord">
          <ac:chgData name="TOMMASO CAIAZZI" userId="4467b6bb-f22e-43e1-9cfc-2b9dfdaab12b" providerId="ADAL" clId="{AC95B4A7-EE02-4459-8C3D-53D0FCA89037}" dt="2023-11-13T17:26:03.755" v="1688" actId="700"/>
          <ac:spMkLst>
            <pc:docMk/>
            <pc:sldMk cId="0" sldId="395"/>
            <ac:spMk id="36" creationId="{B223D273-6EF3-25BA-0823-38023E3593F3}"/>
          </ac:spMkLst>
        </pc:spChg>
        <pc:spChg chg="mod ord">
          <ac:chgData name="TOMMASO CAIAZZI" userId="4467b6bb-f22e-43e1-9cfc-2b9dfdaab12b" providerId="ADAL" clId="{AC95B4A7-EE02-4459-8C3D-53D0FCA89037}" dt="2023-11-13T17:26:03.755" v="1688" actId="700"/>
          <ac:spMkLst>
            <pc:docMk/>
            <pc:sldMk cId="0" sldId="395"/>
            <ac:spMk id="15364" creationId="{5048A1F2-5C45-6A00-DD4F-55B7811CEF07}"/>
          </ac:spMkLst>
        </pc:spChg>
        <pc:spChg chg="mod ord">
          <ac:chgData name="TOMMASO CAIAZZI" userId="4467b6bb-f22e-43e1-9cfc-2b9dfdaab12b" providerId="ADAL" clId="{AC95B4A7-EE02-4459-8C3D-53D0FCA89037}" dt="2023-11-13T17:26:03.755" v="1688" actId="700"/>
          <ac:spMkLst>
            <pc:docMk/>
            <pc:sldMk cId="0" sldId="395"/>
            <ac:spMk id="15365" creationId="{9E8474A1-F0E0-051B-8381-CF6CA95C8155}"/>
          </ac:spMkLst>
        </pc:spChg>
      </pc:sldChg>
      <pc:sldChg chg="modSp mod chgLayout">
        <pc:chgData name="TOMMASO CAIAZZI" userId="4467b6bb-f22e-43e1-9cfc-2b9dfdaab12b" providerId="ADAL" clId="{AC95B4A7-EE02-4459-8C3D-53D0FCA89037}" dt="2023-11-13T17:15:07.525" v="1489" actId="20577"/>
        <pc:sldMkLst>
          <pc:docMk/>
          <pc:sldMk cId="0" sldId="398"/>
        </pc:sldMkLst>
        <pc:spChg chg="mod ord">
          <ac:chgData name="TOMMASO CAIAZZI" userId="4467b6bb-f22e-43e1-9cfc-2b9dfdaab12b" providerId="ADAL" clId="{AC95B4A7-EE02-4459-8C3D-53D0FCA89037}" dt="2023-11-13T16:34:46.155" v="697" actId="700"/>
          <ac:spMkLst>
            <pc:docMk/>
            <pc:sldMk cId="0" sldId="398"/>
            <ac:spMk id="35" creationId="{50243E87-F5F9-BC56-3D79-C2E6BD9613FB}"/>
          </ac:spMkLst>
        </pc:spChg>
        <pc:spChg chg="mod ord">
          <ac:chgData name="TOMMASO CAIAZZI" userId="4467b6bb-f22e-43e1-9cfc-2b9dfdaab12b" providerId="ADAL" clId="{AC95B4A7-EE02-4459-8C3D-53D0FCA89037}" dt="2023-11-13T16:34:46.155" v="697" actId="700"/>
          <ac:spMkLst>
            <pc:docMk/>
            <pc:sldMk cId="0" sldId="398"/>
            <ac:spMk id="36" creationId="{3240F179-5E01-9CD9-55F1-BEEEE812E4F0}"/>
          </ac:spMkLst>
        </pc:spChg>
        <pc:spChg chg="mod ord">
          <ac:chgData name="TOMMASO CAIAZZI" userId="4467b6bb-f22e-43e1-9cfc-2b9dfdaab12b" providerId="ADAL" clId="{AC95B4A7-EE02-4459-8C3D-53D0FCA89037}" dt="2023-11-13T16:34:46.155" v="697" actId="700"/>
          <ac:spMkLst>
            <pc:docMk/>
            <pc:sldMk cId="0" sldId="398"/>
            <ac:spMk id="19460" creationId="{DED41DF9-BAFB-3A96-0ABB-D0F2462974C6}"/>
          </ac:spMkLst>
        </pc:spChg>
        <pc:spChg chg="mod ord">
          <ac:chgData name="TOMMASO CAIAZZI" userId="4467b6bb-f22e-43e1-9cfc-2b9dfdaab12b" providerId="ADAL" clId="{AC95B4A7-EE02-4459-8C3D-53D0FCA89037}" dt="2023-11-13T17:15:07.525" v="1489" actId="20577"/>
          <ac:spMkLst>
            <pc:docMk/>
            <pc:sldMk cId="0" sldId="398"/>
            <ac:spMk id="19461" creationId="{171C444E-9B64-4993-9CDC-53DDFF3E7064}"/>
          </ac:spMkLst>
        </pc:spChg>
      </pc:sldChg>
      <pc:sldChg chg="modSp del mod">
        <pc:chgData name="TOMMASO CAIAZZI" userId="4467b6bb-f22e-43e1-9cfc-2b9dfdaab12b" providerId="ADAL" clId="{AC95B4A7-EE02-4459-8C3D-53D0FCA89037}" dt="2023-11-13T17:26:14.305" v="1689" actId="47"/>
        <pc:sldMkLst>
          <pc:docMk/>
          <pc:sldMk cId="0" sldId="399"/>
        </pc:sldMkLst>
        <pc:spChg chg="mod">
          <ac:chgData name="TOMMASO CAIAZZI" userId="4467b6bb-f22e-43e1-9cfc-2b9dfdaab12b" providerId="ADAL" clId="{AC95B4A7-EE02-4459-8C3D-53D0FCA89037}" dt="2023-11-13T16:28:19.043" v="440" actId="15"/>
          <ac:spMkLst>
            <pc:docMk/>
            <pc:sldMk cId="0" sldId="399"/>
            <ac:spMk id="16387" creationId="{73037276-E4A1-104B-93D3-4087E25E85BE}"/>
          </ac:spMkLst>
        </pc:spChg>
      </pc:sldChg>
      <pc:sldChg chg="addSp delSp modSp mod chgLayout">
        <pc:chgData name="TOMMASO CAIAZZI" userId="4467b6bb-f22e-43e1-9cfc-2b9dfdaab12b" providerId="ADAL" clId="{AC95B4A7-EE02-4459-8C3D-53D0FCA89037}" dt="2023-11-13T17:14:45.625" v="1488" actId="113"/>
        <pc:sldMkLst>
          <pc:docMk/>
          <pc:sldMk cId="0" sldId="400"/>
        </pc:sldMkLst>
        <pc:spChg chg="mod">
          <ac:chgData name="TOMMASO CAIAZZI" userId="4467b6bb-f22e-43e1-9cfc-2b9dfdaab12b" providerId="ADAL" clId="{AC95B4A7-EE02-4459-8C3D-53D0FCA89037}" dt="2023-11-13T16:46:26.443" v="1199" actId="123"/>
          <ac:spMkLst>
            <pc:docMk/>
            <pc:sldMk cId="0" sldId="400"/>
            <ac:spMk id="32" creationId="{EC13EA54-B75A-3AAE-2DC5-04F2EE76EA14}"/>
          </ac:spMkLst>
        </pc:spChg>
        <pc:spChg chg="mod">
          <ac:chgData name="TOMMASO CAIAZZI" userId="4467b6bb-f22e-43e1-9cfc-2b9dfdaab12b" providerId="ADAL" clId="{AC95B4A7-EE02-4459-8C3D-53D0FCA89037}" dt="2023-11-13T16:33:12.771" v="687" actId="14100"/>
          <ac:spMkLst>
            <pc:docMk/>
            <pc:sldMk cId="0" sldId="400"/>
            <ac:spMk id="33" creationId="{059A51EC-24EC-09A8-A931-0C514F033872}"/>
          </ac:spMkLst>
        </pc:spChg>
        <pc:spChg chg="mod ord">
          <ac:chgData name="TOMMASO CAIAZZI" userId="4467b6bb-f22e-43e1-9cfc-2b9dfdaab12b" providerId="ADAL" clId="{AC95B4A7-EE02-4459-8C3D-53D0FCA89037}" dt="2023-11-13T16:34:09.339" v="695" actId="700"/>
          <ac:spMkLst>
            <pc:docMk/>
            <pc:sldMk cId="0" sldId="400"/>
            <ac:spMk id="35" creationId="{7B1F9DF1-1F0D-8325-DDE9-67D58F707DBA}"/>
          </ac:spMkLst>
        </pc:spChg>
        <pc:spChg chg="mod ord">
          <ac:chgData name="TOMMASO CAIAZZI" userId="4467b6bb-f22e-43e1-9cfc-2b9dfdaab12b" providerId="ADAL" clId="{AC95B4A7-EE02-4459-8C3D-53D0FCA89037}" dt="2023-11-13T16:34:09.339" v="695" actId="700"/>
          <ac:spMkLst>
            <pc:docMk/>
            <pc:sldMk cId="0" sldId="400"/>
            <ac:spMk id="36" creationId="{AE3C7413-D9D4-2179-C5E9-5224B2E2C498}"/>
          </ac:spMkLst>
        </pc:spChg>
        <pc:spChg chg="mod">
          <ac:chgData name="TOMMASO CAIAZZI" userId="4467b6bb-f22e-43e1-9cfc-2b9dfdaab12b" providerId="ADAL" clId="{AC95B4A7-EE02-4459-8C3D-53D0FCA89037}" dt="2023-11-13T16:32:55.616" v="679"/>
          <ac:spMkLst>
            <pc:docMk/>
            <pc:sldMk cId="0" sldId="400"/>
            <ac:spMk id="37" creationId="{6C11FC76-01CB-87C6-EA82-F1EF789555C7}"/>
          </ac:spMkLst>
        </pc:spChg>
        <pc:spChg chg="mod">
          <ac:chgData name="TOMMASO CAIAZZI" userId="4467b6bb-f22e-43e1-9cfc-2b9dfdaab12b" providerId="ADAL" clId="{AC95B4A7-EE02-4459-8C3D-53D0FCA89037}" dt="2023-11-13T16:32:55.616" v="679"/>
          <ac:spMkLst>
            <pc:docMk/>
            <pc:sldMk cId="0" sldId="400"/>
            <ac:spMk id="38" creationId="{E2388118-C220-05C9-29AA-B1B9CB515DB1}"/>
          </ac:spMkLst>
        </pc:spChg>
        <pc:spChg chg="mod">
          <ac:chgData name="TOMMASO CAIAZZI" userId="4467b6bb-f22e-43e1-9cfc-2b9dfdaab12b" providerId="ADAL" clId="{AC95B4A7-EE02-4459-8C3D-53D0FCA89037}" dt="2023-11-13T16:32:55.616" v="679"/>
          <ac:spMkLst>
            <pc:docMk/>
            <pc:sldMk cId="0" sldId="400"/>
            <ac:spMk id="39" creationId="{747AF88A-25F8-40E6-3308-9590AC754119}"/>
          </ac:spMkLst>
        </pc:spChg>
        <pc:spChg chg="mod ord">
          <ac:chgData name="TOMMASO CAIAZZI" userId="4467b6bb-f22e-43e1-9cfc-2b9dfdaab12b" providerId="ADAL" clId="{AC95B4A7-EE02-4459-8C3D-53D0FCA89037}" dt="2023-11-13T16:34:09.339" v="695" actId="700"/>
          <ac:spMkLst>
            <pc:docMk/>
            <pc:sldMk cId="0" sldId="400"/>
            <ac:spMk id="18436" creationId="{FB2E0A32-A59E-7612-9251-F9780ACA9F1D}"/>
          </ac:spMkLst>
        </pc:spChg>
        <pc:spChg chg="mod ord">
          <ac:chgData name="TOMMASO CAIAZZI" userId="4467b6bb-f22e-43e1-9cfc-2b9dfdaab12b" providerId="ADAL" clId="{AC95B4A7-EE02-4459-8C3D-53D0FCA89037}" dt="2023-11-13T17:14:45.625" v="1488" actId="113"/>
          <ac:spMkLst>
            <pc:docMk/>
            <pc:sldMk cId="0" sldId="400"/>
            <ac:spMk id="18437" creationId="{AFF8E2DB-E1FE-B10A-80D1-645659F9A094}"/>
          </ac:spMkLst>
        </pc:spChg>
        <pc:grpChg chg="add mod">
          <ac:chgData name="TOMMASO CAIAZZI" userId="4467b6bb-f22e-43e1-9cfc-2b9dfdaab12b" providerId="ADAL" clId="{AC95B4A7-EE02-4459-8C3D-53D0FCA89037}" dt="2023-11-13T16:34:20.524" v="696" actId="1076"/>
          <ac:grpSpMkLst>
            <pc:docMk/>
            <pc:sldMk cId="0" sldId="400"/>
            <ac:grpSpMk id="31" creationId="{67286795-F9BA-935F-0E5F-3744B5411972}"/>
          </ac:grpSpMkLst>
        </pc:grpChg>
        <pc:grpChg chg="mod">
          <ac:chgData name="TOMMASO CAIAZZI" userId="4467b6bb-f22e-43e1-9cfc-2b9dfdaab12b" providerId="ADAL" clId="{AC95B4A7-EE02-4459-8C3D-53D0FCA89037}" dt="2023-11-13T16:32:55.616" v="679"/>
          <ac:grpSpMkLst>
            <pc:docMk/>
            <pc:sldMk cId="0" sldId="400"/>
            <ac:grpSpMk id="34" creationId="{93CD761F-2706-D473-1E1E-99D04DF635BF}"/>
          </ac:grpSpMkLst>
        </pc:grpChg>
        <pc:grpChg chg="del">
          <ac:chgData name="TOMMASO CAIAZZI" userId="4467b6bb-f22e-43e1-9cfc-2b9dfdaab12b" providerId="ADAL" clId="{AC95B4A7-EE02-4459-8C3D-53D0FCA89037}" dt="2023-11-13T16:33:25.078" v="691" actId="478"/>
          <ac:grpSpMkLst>
            <pc:docMk/>
            <pc:sldMk cId="0" sldId="400"/>
            <ac:grpSpMk id="18438" creationId="{EE42B0A9-C34D-2571-FE5A-3C15C3E46812}"/>
          </ac:grpSpMkLst>
        </pc:grpChg>
      </pc:sldChg>
      <pc:sldChg chg="modSp del mod modShow">
        <pc:chgData name="TOMMASO CAIAZZI" userId="4467b6bb-f22e-43e1-9cfc-2b9dfdaab12b" providerId="ADAL" clId="{AC95B4A7-EE02-4459-8C3D-53D0FCA89037}" dt="2023-11-13T17:13:21.770" v="1439" actId="47"/>
        <pc:sldMkLst>
          <pc:docMk/>
          <pc:sldMk cId="0" sldId="401"/>
        </pc:sldMkLst>
        <pc:spChg chg="mod">
          <ac:chgData name="TOMMASO CAIAZZI" userId="4467b6bb-f22e-43e1-9cfc-2b9dfdaab12b" providerId="ADAL" clId="{AC95B4A7-EE02-4459-8C3D-53D0FCA89037}" dt="2023-11-13T16:32:16.690" v="662" actId="20577"/>
          <ac:spMkLst>
            <pc:docMk/>
            <pc:sldMk cId="0" sldId="401"/>
            <ac:spMk id="17411" creationId="{7BA0C4FC-52D4-F687-B6CA-C631A575CBE0}"/>
          </ac:spMkLst>
        </pc:spChg>
      </pc:sldChg>
      <pc:sldChg chg="addSp delSp modSp mod">
        <pc:chgData name="TOMMASO CAIAZZI" userId="4467b6bb-f22e-43e1-9cfc-2b9dfdaab12b" providerId="ADAL" clId="{AC95B4A7-EE02-4459-8C3D-53D0FCA89037}" dt="2023-11-13T17:22:55.818" v="1651" actId="478"/>
        <pc:sldMkLst>
          <pc:docMk/>
          <pc:sldMk cId="0" sldId="402"/>
        </pc:sldMkLst>
        <pc:spChg chg="add del mod">
          <ac:chgData name="TOMMASO CAIAZZI" userId="4467b6bb-f22e-43e1-9cfc-2b9dfdaab12b" providerId="ADAL" clId="{AC95B4A7-EE02-4459-8C3D-53D0FCA89037}" dt="2023-11-13T17:22:55.248" v="1650" actId="478"/>
          <ac:spMkLst>
            <pc:docMk/>
            <pc:sldMk cId="0" sldId="402"/>
            <ac:spMk id="12" creationId="{267BC180-45F4-D8D3-6E74-AA9D1B89E8AD}"/>
          </ac:spMkLst>
        </pc:spChg>
        <pc:spChg chg="add del mod">
          <ac:chgData name="TOMMASO CAIAZZI" userId="4467b6bb-f22e-43e1-9cfc-2b9dfdaab12b" providerId="ADAL" clId="{AC95B4A7-EE02-4459-8C3D-53D0FCA89037}" dt="2023-11-13T17:22:54.966" v="1649" actId="478"/>
          <ac:spMkLst>
            <pc:docMk/>
            <pc:sldMk cId="0" sldId="402"/>
            <ac:spMk id="13" creationId="{51E87B72-3858-8EEA-55B2-89F728C77CFB}"/>
          </ac:spMkLst>
        </pc:spChg>
        <pc:spChg chg="add del mod">
          <ac:chgData name="TOMMASO CAIAZZI" userId="4467b6bb-f22e-43e1-9cfc-2b9dfdaab12b" providerId="ADAL" clId="{AC95B4A7-EE02-4459-8C3D-53D0FCA89037}" dt="2023-11-13T17:22:55.818" v="1651" actId="478"/>
          <ac:spMkLst>
            <pc:docMk/>
            <pc:sldMk cId="0" sldId="402"/>
            <ac:spMk id="14" creationId="{7CDE518F-CF31-B35A-B48C-C56C7537269C}"/>
          </ac:spMkLst>
        </pc:spChg>
        <pc:spChg chg="del">
          <ac:chgData name="TOMMASO CAIAZZI" userId="4467b6bb-f22e-43e1-9cfc-2b9dfdaab12b" providerId="ADAL" clId="{AC95B4A7-EE02-4459-8C3D-53D0FCA89037}" dt="2023-11-13T16:50:59.472" v="1204" actId="478"/>
          <ac:spMkLst>
            <pc:docMk/>
            <pc:sldMk cId="0" sldId="402"/>
            <ac:spMk id="24579" creationId="{D2E01816-2626-2BBE-3016-7D760133876A}"/>
          </ac:spMkLst>
        </pc:spChg>
        <pc:picChg chg="add del mod">
          <ac:chgData name="TOMMASO CAIAZZI" userId="4467b6bb-f22e-43e1-9cfc-2b9dfdaab12b" providerId="ADAL" clId="{AC95B4A7-EE02-4459-8C3D-53D0FCA89037}" dt="2023-11-13T17:19:29.440" v="1500" actId="478"/>
          <ac:picMkLst>
            <pc:docMk/>
            <pc:sldMk cId="0" sldId="402"/>
            <ac:picMk id="3" creationId="{532E1AE4-79A8-B48A-87C2-3B9B8F170B61}"/>
          </ac:picMkLst>
        </pc:picChg>
        <pc:picChg chg="add del mod">
          <ac:chgData name="TOMMASO CAIAZZI" userId="4467b6bb-f22e-43e1-9cfc-2b9dfdaab12b" providerId="ADAL" clId="{AC95B4A7-EE02-4459-8C3D-53D0FCA89037}" dt="2023-11-13T17:20:22.464" v="1504" actId="478"/>
          <ac:picMkLst>
            <pc:docMk/>
            <pc:sldMk cId="0" sldId="402"/>
            <ac:picMk id="7" creationId="{FF3B455A-6644-7279-D90C-1D2A44109129}"/>
          </ac:picMkLst>
        </pc:picChg>
        <pc:picChg chg="add mod">
          <ac:chgData name="TOMMASO CAIAZZI" userId="4467b6bb-f22e-43e1-9cfc-2b9dfdaab12b" providerId="ADAL" clId="{AC95B4A7-EE02-4459-8C3D-53D0FCA89037}" dt="2023-11-13T17:20:28.863" v="1507" actId="1076"/>
          <ac:picMkLst>
            <pc:docMk/>
            <pc:sldMk cId="0" sldId="402"/>
            <ac:picMk id="9" creationId="{DD2FEF66-2123-08CB-B216-1EDFFDDD2B52}"/>
          </ac:picMkLst>
        </pc:picChg>
      </pc:sldChg>
      <pc:sldChg chg="addSp delSp modSp del mod">
        <pc:chgData name="TOMMASO CAIAZZI" userId="4467b6bb-f22e-43e1-9cfc-2b9dfdaab12b" providerId="ADAL" clId="{AC95B4A7-EE02-4459-8C3D-53D0FCA89037}" dt="2023-11-13T17:38:24.040" v="2161" actId="47"/>
        <pc:sldMkLst>
          <pc:docMk/>
          <pc:sldMk cId="0" sldId="403"/>
        </pc:sldMkLst>
        <pc:spChg chg="mod">
          <ac:chgData name="TOMMASO CAIAZZI" userId="4467b6bb-f22e-43e1-9cfc-2b9dfdaab12b" providerId="ADAL" clId="{AC95B4A7-EE02-4459-8C3D-53D0FCA89037}" dt="2023-11-13T16:59:33.884" v="1225" actId="14100"/>
          <ac:spMkLst>
            <pc:docMk/>
            <pc:sldMk cId="0" sldId="403"/>
            <ac:spMk id="7" creationId="{F0B87276-EE02-17B7-3370-3168133C8736}"/>
          </ac:spMkLst>
        </pc:spChg>
        <pc:spChg chg="mod">
          <ac:chgData name="TOMMASO CAIAZZI" userId="4467b6bb-f22e-43e1-9cfc-2b9dfdaab12b" providerId="ADAL" clId="{AC95B4A7-EE02-4459-8C3D-53D0FCA89037}" dt="2023-11-13T16:59:18.372" v="1217" actId="1076"/>
          <ac:spMkLst>
            <pc:docMk/>
            <pc:sldMk cId="0" sldId="403"/>
            <ac:spMk id="8" creationId="{7AD1EB8D-4F6E-2852-D528-80016DA99004}"/>
          </ac:spMkLst>
        </pc:spChg>
        <pc:spChg chg="mod">
          <ac:chgData name="TOMMASO CAIAZZI" userId="4467b6bb-f22e-43e1-9cfc-2b9dfdaab12b" providerId="ADAL" clId="{AC95B4A7-EE02-4459-8C3D-53D0FCA89037}" dt="2023-11-13T16:57:25.776" v="1206"/>
          <ac:spMkLst>
            <pc:docMk/>
            <pc:sldMk cId="0" sldId="403"/>
            <ac:spMk id="10" creationId="{F1BD07D4-1F7B-2116-384A-6E0A40061B96}"/>
          </ac:spMkLst>
        </pc:spChg>
        <pc:spChg chg="mod">
          <ac:chgData name="TOMMASO CAIAZZI" userId="4467b6bb-f22e-43e1-9cfc-2b9dfdaab12b" providerId="ADAL" clId="{AC95B4A7-EE02-4459-8C3D-53D0FCA89037}" dt="2023-11-13T16:57:25.776" v="1206"/>
          <ac:spMkLst>
            <pc:docMk/>
            <pc:sldMk cId="0" sldId="403"/>
            <ac:spMk id="11" creationId="{C4C02BE1-4F2E-8194-AACD-ED9A5984CC4E}"/>
          </ac:spMkLst>
        </pc:spChg>
        <pc:spChg chg="mod">
          <ac:chgData name="TOMMASO CAIAZZI" userId="4467b6bb-f22e-43e1-9cfc-2b9dfdaab12b" providerId="ADAL" clId="{AC95B4A7-EE02-4459-8C3D-53D0FCA89037}" dt="2023-11-13T16:57:25.776" v="1206"/>
          <ac:spMkLst>
            <pc:docMk/>
            <pc:sldMk cId="0" sldId="403"/>
            <ac:spMk id="12" creationId="{3AC3874A-6D85-9C42-28F6-61E49DB74788}"/>
          </ac:spMkLst>
        </pc:spChg>
        <pc:spChg chg="mod">
          <ac:chgData name="TOMMASO CAIAZZI" userId="4467b6bb-f22e-43e1-9cfc-2b9dfdaab12b" providerId="ADAL" clId="{AC95B4A7-EE02-4459-8C3D-53D0FCA89037}" dt="2023-11-13T16:58:45.854" v="1211"/>
          <ac:spMkLst>
            <pc:docMk/>
            <pc:sldMk cId="0" sldId="403"/>
            <ac:spMk id="14" creationId="{A0FEC157-811C-E241-8C1D-C667B6B6FA42}"/>
          </ac:spMkLst>
        </pc:spChg>
        <pc:spChg chg="mod">
          <ac:chgData name="TOMMASO CAIAZZI" userId="4467b6bb-f22e-43e1-9cfc-2b9dfdaab12b" providerId="ADAL" clId="{AC95B4A7-EE02-4459-8C3D-53D0FCA89037}" dt="2023-11-13T16:58:45.854" v="1211"/>
          <ac:spMkLst>
            <pc:docMk/>
            <pc:sldMk cId="0" sldId="403"/>
            <ac:spMk id="15" creationId="{DE801C0D-06E8-EC30-DB8E-7C63E0A179FF}"/>
          </ac:spMkLst>
        </pc:spChg>
        <pc:spChg chg="mod">
          <ac:chgData name="TOMMASO CAIAZZI" userId="4467b6bb-f22e-43e1-9cfc-2b9dfdaab12b" providerId="ADAL" clId="{AC95B4A7-EE02-4459-8C3D-53D0FCA89037}" dt="2023-11-13T16:58:45.854" v="1211"/>
          <ac:spMkLst>
            <pc:docMk/>
            <pc:sldMk cId="0" sldId="403"/>
            <ac:spMk id="17" creationId="{93F34F97-E3EA-E8EF-CC3B-1B3F3288F6D8}"/>
          </ac:spMkLst>
        </pc:spChg>
        <pc:spChg chg="mod">
          <ac:chgData name="TOMMASO CAIAZZI" userId="4467b6bb-f22e-43e1-9cfc-2b9dfdaab12b" providerId="ADAL" clId="{AC95B4A7-EE02-4459-8C3D-53D0FCA89037}" dt="2023-11-13T16:58:45.854" v="1211"/>
          <ac:spMkLst>
            <pc:docMk/>
            <pc:sldMk cId="0" sldId="403"/>
            <ac:spMk id="18" creationId="{AAC1BC05-BB71-98FB-1FC7-B464355B0DAD}"/>
          </ac:spMkLst>
        </pc:spChg>
        <pc:spChg chg="mod">
          <ac:chgData name="TOMMASO CAIAZZI" userId="4467b6bb-f22e-43e1-9cfc-2b9dfdaab12b" providerId="ADAL" clId="{AC95B4A7-EE02-4459-8C3D-53D0FCA89037}" dt="2023-11-13T16:58:45.854" v="1211"/>
          <ac:spMkLst>
            <pc:docMk/>
            <pc:sldMk cId="0" sldId="403"/>
            <ac:spMk id="19" creationId="{DE20E64F-6FC7-79A1-24DC-56B8C941059E}"/>
          </ac:spMkLst>
        </pc:spChg>
        <pc:grpChg chg="add mod">
          <ac:chgData name="TOMMASO CAIAZZI" userId="4467b6bb-f22e-43e1-9cfc-2b9dfdaab12b" providerId="ADAL" clId="{AC95B4A7-EE02-4459-8C3D-53D0FCA89037}" dt="2023-11-13T16:59:38.851" v="1226" actId="1076"/>
          <ac:grpSpMkLst>
            <pc:docMk/>
            <pc:sldMk cId="0" sldId="403"/>
            <ac:grpSpMk id="6" creationId="{161D985A-233F-B26D-D64D-2D8E03838BF8}"/>
          </ac:grpSpMkLst>
        </pc:grpChg>
        <pc:grpChg chg="mod">
          <ac:chgData name="TOMMASO CAIAZZI" userId="4467b6bb-f22e-43e1-9cfc-2b9dfdaab12b" providerId="ADAL" clId="{AC95B4A7-EE02-4459-8C3D-53D0FCA89037}" dt="2023-11-13T16:57:25.776" v="1206"/>
          <ac:grpSpMkLst>
            <pc:docMk/>
            <pc:sldMk cId="0" sldId="403"/>
            <ac:grpSpMk id="9" creationId="{23BD7D5B-DED5-C257-5995-DA18CAFD1791}"/>
          </ac:grpSpMkLst>
        </pc:grpChg>
        <pc:grpChg chg="add del mod">
          <ac:chgData name="TOMMASO CAIAZZI" userId="4467b6bb-f22e-43e1-9cfc-2b9dfdaab12b" providerId="ADAL" clId="{AC95B4A7-EE02-4459-8C3D-53D0FCA89037}" dt="2023-11-13T16:58:46.587" v="1212"/>
          <ac:grpSpMkLst>
            <pc:docMk/>
            <pc:sldMk cId="0" sldId="403"/>
            <ac:grpSpMk id="13" creationId="{C0940D92-C200-5181-8F21-5C8E2EB8ACEA}"/>
          </ac:grpSpMkLst>
        </pc:grpChg>
        <pc:grpChg chg="mod">
          <ac:chgData name="TOMMASO CAIAZZI" userId="4467b6bb-f22e-43e1-9cfc-2b9dfdaab12b" providerId="ADAL" clId="{AC95B4A7-EE02-4459-8C3D-53D0FCA89037}" dt="2023-11-13T16:58:45.854" v="1211"/>
          <ac:grpSpMkLst>
            <pc:docMk/>
            <pc:sldMk cId="0" sldId="403"/>
            <ac:grpSpMk id="16" creationId="{3659797D-DE3B-93FB-690B-C3E237CCA791}"/>
          </ac:grpSpMkLst>
        </pc:grpChg>
      </pc:sldChg>
      <pc:sldChg chg="addSp delSp modSp mod">
        <pc:chgData name="TOMMASO CAIAZZI" userId="4467b6bb-f22e-43e1-9cfc-2b9dfdaab12b" providerId="ADAL" clId="{AC95B4A7-EE02-4459-8C3D-53D0FCA89037}" dt="2023-11-13T17:11:37.157" v="1426" actId="20577"/>
        <pc:sldMkLst>
          <pc:docMk/>
          <pc:sldMk cId="469852203" sldId="404"/>
        </pc:sldMkLst>
        <pc:spChg chg="add del mod">
          <ac:chgData name="TOMMASO CAIAZZI" userId="4467b6bb-f22e-43e1-9cfc-2b9dfdaab12b" providerId="ADAL" clId="{AC95B4A7-EE02-4459-8C3D-53D0FCA89037}" dt="2023-11-13T16:19:26.076" v="127"/>
          <ac:spMkLst>
            <pc:docMk/>
            <pc:sldMk cId="469852203" sldId="404"/>
            <ac:spMk id="6" creationId="{68A87823-B3F3-226A-76B8-FC0E7A1E3464}"/>
          </ac:spMkLst>
        </pc:spChg>
        <pc:spChg chg="mod">
          <ac:chgData name="TOMMASO CAIAZZI" userId="4467b6bb-f22e-43e1-9cfc-2b9dfdaab12b" providerId="ADAL" clId="{AC95B4A7-EE02-4459-8C3D-53D0FCA89037}" dt="2023-11-13T16:19:28.963" v="128"/>
          <ac:spMkLst>
            <pc:docMk/>
            <pc:sldMk cId="469852203" sldId="404"/>
            <ac:spMk id="8" creationId="{99B7F660-E0A3-E856-A681-06B5DC88F868}"/>
          </ac:spMkLst>
        </pc:spChg>
        <pc:spChg chg="mod">
          <ac:chgData name="TOMMASO CAIAZZI" userId="4467b6bb-f22e-43e1-9cfc-2b9dfdaab12b" providerId="ADAL" clId="{AC95B4A7-EE02-4459-8C3D-53D0FCA89037}" dt="2023-11-13T16:19:28.963" v="128"/>
          <ac:spMkLst>
            <pc:docMk/>
            <pc:sldMk cId="469852203" sldId="404"/>
            <ac:spMk id="9" creationId="{A1DB8216-E0E7-5A69-659B-6E543C32C8DA}"/>
          </ac:spMkLst>
        </pc:spChg>
        <pc:spChg chg="mod">
          <ac:chgData name="TOMMASO CAIAZZI" userId="4467b6bb-f22e-43e1-9cfc-2b9dfdaab12b" providerId="ADAL" clId="{AC95B4A7-EE02-4459-8C3D-53D0FCA89037}" dt="2023-11-13T16:19:28.963" v="128"/>
          <ac:spMkLst>
            <pc:docMk/>
            <pc:sldMk cId="469852203" sldId="404"/>
            <ac:spMk id="11" creationId="{D50CD9E3-9560-F41C-B36A-10E56B4FC691}"/>
          </ac:spMkLst>
        </pc:spChg>
        <pc:spChg chg="mod">
          <ac:chgData name="TOMMASO CAIAZZI" userId="4467b6bb-f22e-43e1-9cfc-2b9dfdaab12b" providerId="ADAL" clId="{AC95B4A7-EE02-4459-8C3D-53D0FCA89037}" dt="2023-11-13T16:19:28.963" v="128"/>
          <ac:spMkLst>
            <pc:docMk/>
            <pc:sldMk cId="469852203" sldId="404"/>
            <ac:spMk id="12" creationId="{95F1FF78-59A3-6029-9238-A19303B4A4E4}"/>
          </ac:spMkLst>
        </pc:spChg>
        <pc:spChg chg="mod">
          <ac:chgData name="TOMMASO CAIAZZI" userId="4467b6bb-f22e-43e1-9cfc-2b9dfdaab12b" providerId="ADAL" clId="{AC95B4A7-EE02-4459-8C3D-53D0FCA89037}" dt="2023-11-13T16:19:28.963" v="128"/>
          <ac:spMkLst>
            <pc:docMk/>
            <pc:sldMk cId="469852203" sldId="404"/>
            <ac:spMk id="13" creationId="{2BF661F1-1872-2531-2354-0CD58EE3E87F}"/>
          </ac:spMkLst>
        </pc:spChg>
        <pc:spChg chg="add mod">
          <ac:chgData name="TOMMASO CAIAZZI" userId="4467b6bb-f22e-43e1-9cfc-2b9dfdaab12b" providerId="ADAL" clId="{AC95B4A7-EE02-4459-8C3D-53D0FCA89037}" dt="2023-11-13T16:22:08.033" v="250" actId="20577"/>
          <ac:spMkLst>
            <pc:docMk/>
            <pc:sldMk cId="469852203" sldId="404"/>
            <ac:spMk id="14" creationId="{09E631F4-DB26-03DA-881A-CA0864DDFB36}"/>
          </ac:spMkLst>
        </pc:spChg>
        <pc:spChg chg="add mod">
          <ac:chgData name="TOMMASO CAIAZZI" userId="4467b6bb-f22e-43e1-9cfc-2b9dfdaab12b" providerId="ADAL" clId="{AC95B4A7-EE02-4459-8C3D-53D0FCA89037}" dt="2023-11-13T17:10:52.077" v="1408" actId="14100"/>
          <ac:spMkLst>
            <pc:docMk/>
            <pc:sldMk cId="469852203" sldId="404"/>
            <ac:spMk id="15" creationId="{E3EEB679-1C84-A240-02DB-747E0EF1817E}"/>
          </ac:spMkLst>
        </pc:spChg>
        <pc:spChg chg="mod">
          <ac:chgData name="TOMMASO CAIAZZI" userId="4467b6bb-f22e-43e1-9cfc-2b9dfdaab12b" providerId="ADAL" clId="{AC95B4A7-EE02-4459-8C3D-53D0FCA89037}" dt="2023-11-13T17:11:37.157" v="1426" actId="20577"/>
          <ac:spMkLst>
            <pc:docMk/>
            <pc:sldMk cId="469852203" sldId="404"/>
            <ac:spMk id="16387" creationId="{73037276-E4A1-104B-93D3-4087E25E85BE}"/>
          </ac:spMkLst>
        </pc:spChg>
        <pc:grpChg chg="add mod">
          <ac:chgData name="TOMMASO CAIAZZI" userId="4467b6bb-f22e-43e1-9cfc-2b9dfdaab12b" providerId="ADAL" clId="{AC95B4A7-EE02-4459-8C3D-53D0FCA89037}" dt="2023-11-13T16:21:30.153" v="217" actId="1076"/>
          <ac:grpSpMkLst>
            <pc:docMk/>
            <pc:sldMk cId="469852203" sldId="404"/>
            <ac:grpSpMk id="7" creationId="{DE5C8BED-863E-FB7C-4ED3-FB03D9BD5C46}"/>
          </ac:grpSpMkLst>
        </pc:grpChg>
        <pc:grpChg chg="mod">
          <ac:chgData name="TOMMASO CAIAZZI" userId="4467b6bb-f22e-43e1-9cfc-2b9dfdaab12b" providerId="ADAL" clId="{AC95B4A7-EE02-4459-8C3D-53D0FCA89037}" dt="2023-11-13T16:19:28.963" v="128"/>
          <ac:grpSpMkLst>
            <pc:docMk/>
            <pc:sldMk cId="469852203" sldId="404"/>
            <ac:grpSpMk id="10" creationId="{EF5C36D1-D579-D238-C10C-FFB2626C2C74}"/>
          </ac:grpSpMkLst>
        </pc:grpChg>
      </pc:sldChg>
      <pc:sldChg chg="add del">
        <pc:chgData name="TOMMASO CAIAZZI" userId="4467b6bb-f22e-43e1-9cfc-2b9dfdaab12b" providerId="ADAL" clId="{AC95B4A7-EE02-4459-8C3D-53D0FCA89037}" dt="2023-11-13T16:19:37.071" v="131" actId="47"/>
        <pc:sldMkLst>
          <pc:docMk/>
          <pc:sldMk cId="2636788011" sldId="405"/>
        </pc:sldMkLst>
      </pc:sldChg>
      <pc:sldChg chg="delSp modSp add del mod delAnim">
        <pc:chgData name="TOMMASO CAIAZZI" userId="4467b6bb-f22e-43e1-9cfc-2b9dfdaab12b" providerId="ADAL" clId="{AC95B4A7-EE02-4459-8C3D-53D0FCA89037}" dt="2023-11-13T16:14:28.732" v="68" actId="47"/>
        <pc:sldMkLst>
          <pc:docMk/>
          <pc:sldMk cId="2265965092" sldId="406"/>
        </pc:sldMkLst>
        <pc:spChg chg="del">
          <ac:chgData name="TOMMASO CAIAZZI" userId="4467b6bb-f22e-43e1-9cfc-2b9dfdaab12b" providerId="ADAL" clId="{AC95B4A7-EE02-4459-8C3D-53D0FCA89037}" dt="2023-11-13T16:12:41.463" v="37" actId="478"/>
          <ac:spMkLst>
            <pc:docMk/>
            <pc:sldMk cId="2265965092" sldId="406"/>
            <ac:spMk id="18" creationId="{9DA7FB89-ABD7-FD25-D331-D4F7E5F8DD9F}"/>
          </ac:spMkLst>
        </pc:spChg>
        <pc:cxnChg chg="del mod">
          <ac:chgData name="TOMMASO CAIAZZI" userId="4467b6bb-f22e-43e1-9cfc-2b9dfdaab12b" providerId="ADAL" clId="{AC95B4A7-EE02-4459-8C3D-53D0FCA89037}" dt="2023-11-13T16:12:41.463" v="37" actId="478"/>
          <ac:cxnSpMkLst>
            <pc:docMk/>
            <pc:sldMk cId="2265965092" sldId="406"/>
            <ac:cxnSpMk id="20" creationId="{B11A7FEC-326E-23F1-E821-D016F2F45264}"/>
          </ac:cxnSpMkLst>
        </pc:cxnChg>
      </pc:sldChg>
      <pc:sldChg chg="addSp delSp modSp add mod delAnim">
        <pc:chgData name="TOMMASO CAIAZZI" userId="4467b6bb-f22e-43e1-9cfc-2b9dfdaab12b" providerId="ADAL" clId="{AC95B4A7-EE02-4459-8C3D-53D0FCA89037}" dt="2023-11-13T16:14:34.717" v="71" actId="478"/>
        <pc:sldMkLst>
          <pc:docMk/>
          <pc:sldMk cId="2970948716" sldId="407"/>
        </pc:sldMkLst>
        <pc:spChg chg="del mod">
          <ac:chgData name="TOMMASO CAIAZZI" userId="4467b6bb-f22e-43e1-9cfc-2b9dfdaab12b" providerId="ADAL" clId="{AC95B4A7-EE02-4459-8C3D-53D0FCA89037}" dt="2023-11-13T16:13:39.226" v="53" actId="478"/>
          <ac:spMkLst>
            <pc:docMk/>
            <pc:sldMk cId="2970948716" sldId="407"/>
            <ac:spMk id="17" creationId="{B443539B-33EF-8A75-A4EB-0BF5A16A361D}"/>
          </ac:spMkLst>
        </pc:spChg>
        <pc:spChg chg="del mod">
          <ac:chgData name="TOMMASO CAIAZZI" userId="4467b6bb-f22e-43e1-9cfc-2b9dfdaab12b" providerId="ADAL" clId="{AC95B4A7-EE02-4459-8C3D-53D0FCA89037}" dt="2023-11-13T16:13:58.701" v="61" actId="478"/>
          <ac:spMkLst>
            <pc:docMk/>
            <pc:sldMk cId="2970948716" sldId="407"/>
            <ac:spMk id="18" creationId="{9DA7FB89-ABD7-FD25-D331-D4F7E5F8DD9F}"/>
          </ac:spMkLst>
        </pc:spChg>
        <pc:spChg chg="add del mod">
          <ac:chgData name="TOMMASO CAIAZZI" userId="4467b6bb-f22e-43e1-9cfc-2b9dfdaab12b" providerId="ADAL" clId="{AC95B4A7-EE02-4459-8C3D-53D0FCA89037}" dt="2023-11-13T16:14:34.717" v="71" actId="478"/>
          <ac:spMkLst>
            <pc:docMk/>
            <pc:sldMk cId="2970948716" sldId="407"/>
            <ac:spMk id="19" creationId="{42AF03CC-DD9B-EB6F-276B-13AE7A77CF1A}"/>
          </ac:spMkLst>
        </pc:spChg>
        <pc:spChg chg="add del mod">
          <ac:chgData name="TOMMASO CAIAZZI" userId="4467b6bb-f22e-43e1-9cfc-2b9dfdaab12b" providerId="ADAL" clId="{AC95B4A7-EE02-4459-8C3D-53D0FCA89037}" dt="2023-11-13T16:14:34.717" v="71" actId="478"/>
          <ac:spMkLst>
            <pc:docMk/>
            <pc:sldMk cId="2970948716" sldId="407"/>
            <ac:spMk id="21" creationId="{927C1F3F-27A5-C9F3-ECAC-9D620715D028}"/>
          </ac:spMkLst>
        </pc:spChg>
        <pc:cxnChg chg="del mod">
          <ac:chgData name="TOMMASO CAIAZZI" userId="4467b6bb-f22e-43e1-9cfc-2b9dfdaab12b" providerId="ADAL" clId="{AC95B4A7-EE02-4459-8C3D-53D0FCA89037}" dt="2023-11-13T16:13:04.195" v="41" actId="478"/>
          <ac:cxnSpMkLst>
            <pc:docMk/>
            <pc:sldMk cId="2970948716" sldId="407"/>
            <ac:cxnSpMk id="3" creationId="{9C956DF6-161A-707C-F5AC-B8BD27EDB0BF}"/>
          </ac:cxnSpMkLst>
        </pc:cxnChg>
        <pc:cxnChg chg="del mod">
          <ac:chgData name="TOMMASO CAIAZZI" userId="4467b6bb-f22e-43e1-9cfc-2b9dfdaab12b" providerId="ADAL" clId="{AC95B4A7-EE02-4459-8C3D-53D0FCA89037}" dt="2023-11-13T16:13:03.134" v="40" actId="478"/>
          <ac:cxnSpMkLst>
            <pc:docMk/>
            <pc:sldMk cId="2970948716" sldId="407"/>
            <ac:cxnSpMk id="20" creationId="{B11A7FEC-326E-23F1-E821-D016F2F45264}"/>
          </ac:cxnSpMkLst>
        </pc:cxnChg>
      </pc:sldChg>
      <pc:sldChg chg="delSp add mod">
        <pc:chgData name="TOMMASO CAIAZZI" userId="4467b6bb-f22e-43e1-9cfc-2b9dfdaab12b" providerId="ADAL" clId="{AC95B4A7-EE02-4459-8C3D-53D0FCA89037}" dt="2023-11-13T16:14:39.355" v="72" actId="478"/>
        <pc:sldMkLst>
          <pc:docMk/>
          <pc:sldMk cId="1073333735" sldId="408"/>
        </pc:sldMkLst>
        <pc:spChg chg="del">
          <ac:chgData name="TOMMASO CAIAZZI" userId="4467b6bb-f22e-43e1-9cfc-2b9dfdaab12b" providerId="ADAL" clId="{AC95B4A7-EE02-4459-8C3D-53D0FCA89037}" dt="2023-11-13T16:14:39.355" v="72" actId="478"/>
          <ac:spMkLst>
            <pc:docMk/>
            <pc:sldMk cId="1073333735" sldId="408"/>
            <ac:spMk id="21" creationId="{927C1F3F-27A5-C9F3-ECAC-9D620715D028}"/>
          </ac:spMkLst>
        </pc:spChg>
      </pc:sldChg>
      <pc:sldChg chg="add">
        <pc:chgData name="TOMMASO CAIAZZI" userId="4467b6bb-f22e-43e1-9cfc-2b9dfdaab12b" providerId="ADAL" clId="{AC95B4A7-EE02-4459-8C3D-53D0FCA89037}" dt="2023-11-13T16:14:32.172" v="70"/>
        <pc:sldMkLst>
          <pc:docMk/>
          <pc:sldMk cId="1723113990" sldId="409"/>
        </pc:sldMkLst>
      </pc:sldChg>
      <pc:sldChg chg="delSp add mod">
        <pc:chgData name="TOMMASO CAIAZZI" userId="4467b6bb-f22e-43e1-9cfc-2b9dfdaab12b" providerId="ADAL" clId="{AC95B4A7-EE02-4459-8C3D-53D0FCA89037}" dt="2023-11-13T16:19:05.407" v="124" actId="478"/>
        <pc:sldMkLst>
          <pc:docMk/>
          <pc:sldMk cId="3838482108" sldId="410"/>
        </pc:sldMkLst>
        <pc:spChg chg="del">
          <ac:chgData name="TOMMASO CAIAZZI" userId="4467b6bb-f22e-43e1-9cfc-2b9dfdaab12b" providerId="ADAL" clId="{AC95B4A7-EE02-4459-8C3D-53D0FCA89037}" dt="2023-11-13T16:19:05.407" v="124" actId="478"/>
          <ac:spMkLst>
            <pc:docMk/>
            <pc:sldMk cId="3838482108" sldId="410"/>
            <ac:spMk id="12" creationId="{60005E44-8826-AD51-EB6A-AF2C541A2A9B}"/>
          </ac:spMkLst>
        </pc:spChg>
        <pc:spChg chg="del">
          <ac:chgData name="TOMMASO CAIAZZI" userId="4467b6bb-f22e-43e1-9cfc-2b9dfdaab12b" providerId="ADAL" clId="{AC95B4A7-EE02-4459-8C3D-53D0FCA89037}" dt="2023-11-13T16:19:05.407" v="124" actId="478"/>
          <ac:spMkLst>
            <pc:docMk/>
            <pc:sldMk cId="3838482108" sldId="410"/>
            <ac:spMk id="13" creationId="{264FF145-C3F1-3236-BFB6-D94B7263AD5E}"/>
          </ac:spMkLst>
        </pc:spChg>
      </pc:sldChg>
      <pc:sldChg chg="delSp add mod">
        <pc:chgData name="TOMMASO CAIAZZI" userId="4467b6bb-f22e-43e1-9cfc-2b9dfdaab12b" providerId="ADAL" clId="{AC95B4A7-EE02-4459-8C3D-53D0FCA89037}" dt="2023-11-13T16:19:08.930" v="125" actId="478"/>
        <pc:sldMkLst>
          <pc:docMk/>
          <pc:sldMk cId="1732749930" sldId="411"/>
        </pc:sldMkLst>
        <pc:spChg chg="del">
          <ac:chgData name="TOMMASO CAIAZZI" userId="4467b6bb-f22e-43e1-9cfc-2b9dfdaab12b" providerId="ADAL" clId="{AC95B4A7-EE02-4459-8C3D-53D0FCA89037}" dt="2023-11-13T16:19:08.930" v="125" actId="478"/>
          <ac:spMkLst>
            <pc:docMk/>
            <pc:sldMk cId="1732749930" sldId="411"/>
            <ac:spMk id="13" creationId="{264FF145-C3F1-3236-BFB6-D94B7263AD5E}"/>
          </ac:spMkLst>
        </pc:spChg>
      </pc:sldChg>
      <pc:sldChg chg="add">
        <pc:chgData name="TOMMASO CAIAZZI" userId="4467b6bb-f22e-43e1-9cfc-2b9dfdaab12b" providerId="ADAL" clId="{AC95B4A7-EE02-4459-8C3D-53D0FCA89037}" dt="2023-11-13T16:18:36.849" v="122"/>
        <pc:sldMkLst>
          <pc:docMk/>
          <pc:sldMk cId="138078686" sldId="412"/>
        </pc:sldMkLst>
      </pc:sldChg>
      <pc:sldChg chg="addSp delSp modSp add mod modShow">
        <pc:chgData name="TOMMASO CAIAZZI" userId="4467b6bb-f22e-43e1-9cfc-2b9dfdaab12b" providerId="ADAL" clId="{AC95B4A7-EE02-4459-8C3D-53D0FCA89037}" dt="2023-11-13T17:27:43.291" v="1731" actId="20577"/>
        <pc:sldMkLst>
          <pc:docMk/>
          <pc:sldMk cId="1715701577" sldId="413"/>
        </pc:sldMkLst>
        <pc:spChg chg="mod">
          <ac:chgData name="TOMMASO CAIAZZI" userId="4467b6bb-f22e-43e1-9cfc-2b9dfdaab12b" providerId="ADAL" clId="{AC95B4A7-EE02-4459-8C3D-53D0FCA89037}" dt="2023-11-13T16:22:33.885" v="257"/>
          <ac:spMkLst>
            <pc:docMk/>
            <pc:sldMk cId="1715701577" sldId="413"/>
            <ac:spMk id="7" creationId="{A7A72B15-FDFE-CCB9-5D8D-5BFD76E86DAC}"/>
          </ac:spMkLst>
        </pc:spChg>
        <pc:spChg chg="mod">
          <ac:chgData name="TOMMASO CAIAZZI" userId="4467b6bb-f22e-43e1-9cfc-2b9dfdaab12b" providerId="ADAL" clId="{AC95B4A7-EE02-4459-8C3D-53D0FCA89037}" dt="2023-11-13T16:22:33.885" v="257"/>
          <ac:spMkLst>
            <pc:docMk/>
            <pc:sldMk cId="1715701577" sldId="413"/>
            <ac:spMk id="8" creationId="{C97D3C8F-E2EF-3F65-1CDD-92A4E075DEE8}"/>
          </ac:spMkLst>
        </pc:spChg>
        <pc:spChg chg="mod">
          <ac:chgData name="TOMMASO CAIAZZI" userId="4467b6bb-f22e-43e1-9cfc-2b9dfdaab12b" providerId="ADAL" clId="{AC95B4A7-EE02-4459-8C3D-53D0FCA89037}" dt="2023-11-13T16:22:33.885" v="257"/>
          <ac:spMkLst>
            <pc:docMk/>
            <pc:sldMk cId="1715701577" sldId="413"/>
            <ac:spMk id="10" creationId="{F5DEEB55-8E49-2CE6-8189-2F5577420E71}"/>
          </ac:spMkLst>
        </pc:spChg>
        <pc:spChg chg="mod">
          <ac:chgData name="TOMMASO CAIAZZI" userId="4467b6bb-f22e-43e1-9cfc-2b9dfdaab12b" providerId="ADAL" clId="{AC95B4A7-EE02-4459-8C3D-53D0FCA89037}" dt="2023-11-13T16:22:33.885" v="257"/>
          <ac:spMkLst>
            <pc:docMk/>
            <pc:sldMk cId="1715701577" sldId="413"/>
            <ac:spMk id="11" creationId="{7B45A59D-E5EE-C7CA-1FDE-0FC4881E33AB}"/>
          </ac:spMkLst>
        </pc:spChg>
        <pc:spChg chg="mod">
          <ac:chgData name="TOMMASO CAIAZZI" userId="4467b6bb-f22e-43e1-9cfc-2b9dfdaab12b" providerId="ADAL" clId="{AC95B4A7-EE02-4459-8C3D-53D0FCA89037}" dt="2023-11-13T16:22:33.885" v="257"/>
          <ac:spMkLst>
            <pc:docMk/>
            <pc:sldMk cId="1715701577" sldId="413"/>
            <ac:spMk id="12" creationId="{034144EB-61AE-32F0-1CD0-E74F03A1218F}"/>
          </ac:spMkLst>
        </pc:spChg>
        <pc:spChg chg="add del mod">
          <ac:chgData name="TOMMASO CAIAZZI" userId="4467b6bb-f22e-43e1-9cfc-2b9dfdaab12b" providerId="ADAL" clId="{AC95B4A7-EE02-4459-8C3D-53D0FCA89037}" dt="2023-11-13T16:22:35.801" v="258"/>
          <ac:spMkLst>
            <pc:docMk/>
            <pc:sldMk cId="1715701577" sldId="413"/>
            <ac:spMk id="13" creationId="{CBE33BCC-A95A-A5CD-A895-80ACD000E33B}"/>
          </ac:spMkLst>
        </pc:spChg>
        <pc:spChg chg="add del mod">
          <ac:chgData name="TOMMASO CAIAZZI" userId="4467b6bb-f22e-43e1-9cfc-2b9dfdaab12b" providerId="ADAL" clId="{AC95B4A7-EE02-4459-8C3D-53D0FCA89037}" dt="2023-11-13T16:22:35.801" v="258"/>
          <ac:spMkLst>
            <pc:docMk/>
            <pc:sldMk cId="1715701577" sldId="413"/>
            <ac:spMk id="14" creationId="{D5DB86EB-1502-0650-C01C-B3E0EA79E6BF}"/>
          </ac:spMkLst>
        </pc:spChg>
        <pc:spChg chg="mod">
          <ac:chgData name="TOMMASO CAIAZZI" userId="4467b6bb-f22e-43e1-9cfc-2b9dfdaab12b" providerId="ADAL" clId="{AC95B4A7-EE02-4459-8C3D-53D0FCA89037}" dt="2023-11-13T16:24:20.389" v="330" actId="14100"/>
          <ac:spMkLst>
            <pc:docMk/>
            <pc:sldMk cId="1715701577" sldId="413"/>
            <ac:spMk id="16" creationId="{8375F2A9-AC72-8B87-6BF7-981C001347D2}"/>
          </ac:spMkLst>
        </pc:spChg>
        <pc:spChg chg="mod">
          <ac:chgData name="TOMMASO CAIAZZI" userId="4467b6bb-f22e-43e1-9cfc-2b9dfdaab12b" providerId="ADAL" clId="{AC95B4A7-EE02-4459-8C3D-53D0FCA89037}" dt="2023-11-13T16:24:22.919" v="332" actId="1076"/>
          <ac:spMkLst>
            <pc:docMk/>
            <pc:sldMk cId="1715701577" sldId="413"/>
            <ac:spMk id="17" creationId="{CECE6BD3-20E6-06AD-FF6E-B7FF07921F06}"/>
          </ac:spMkLst>
        </pc:spChg>
        <pc:spChg chg="mod">
          <ac:chgData name="TOMMASO CAIAZZI" userId="4467b6bb-f22e-43e1-9cfc-2b9dfdaab12b" providerId="ADAL" clId="{AC95B4A7-EE02-4459-8C3D-53D0FCA89037}" dt="2023-11-13T16:22:38.943" v="259"/>
          <ac:spMkLst>
            <pc:docMk/>
            <pc:sldMk cId="1715701577" sldId="413"/>
            <ac:spMk id="19" creationId="{851D9A62-0D93-F1D9-18D5-BB3CA5E0E619}"/>
          </ac:spMkLst>
        </pc:spChg>
        <pc:spChg chg="mod">
          <ac:chgData name="TOMMASO CAIAZZI" userId="4467b6bb-f22e-43e1-9cfc-2b9dfdaab12b" providerId="ADAL" clId="{AC95B4A7-EE02-4459-8C3D-53D0FCA89037}" dt="2023-11-13T16:22:38.943" v="259"/>
          <ac:spMkLst>
            <pc:docMk/>
            <pc:sldMk cId="1715701577" sldId="413"/>
            <ac:spMk id="20" creationId="{AB089D8E-CE34-9808-5698-5B64A66635BF}"/>
          </ac:spMkLst>
        </pc:spChg>
        <pc:spChg chg="mod">
          <ac:chgData name="TOMMASO CAIAZZI" userId="4467b6bb-f22e-43e1-9cfc-2b9dfdaab12b" providerId="ADAL" clId="{AC95B4A7-EE02-4459-8C3D-53D0FCA89037}" dt="2023-11-13T16:22:38.943" v="259"/>
          <ac:spMkLst>
            <pc:docMk/>
            <pc:sldMk cId="1715701577" sldId="413"/>
            <ac:spMk id="21" creationId="{C51956C1-03DF-D5E5-FEE9-61082B3612BD}"/>
          </ac:spMkLst>
        </pc:spChg>
        <pc:spChg chg="add mod">
          <ac:chgData name="TOMMASO CAIAZZI" userId="4467b6bb-f22e-43e1-9cfc-2b9dfdaab12b" providerId="ADAL" clId="{AC95B4A7-EE02-4459-8C3D-53D0FCA89037}" dt="2023-11-13T16:27:54.846" v="436" actId="20577"/>
          <ac:spMkLst>
            <pc:docMk/>
            <pc:sldMk cId="1715701577" sldId="413"/>
            <ac:spMk id="22" creationId="{6D1B382E-605E-0FE2-5439-63A6B31B6E3B}"/>
          </ac:spMkLst>
        </pc:spChg>
        <pc:spChg chg="add del mod">
          <ac:chgData name="TOMMASO CAIAZZI" userId="4467b6bb-f22e-43e1-9cfc-2b9dfdaab12b" providerId="ADAL" clId="{AC95B4A7-EE02-4459-8C3D-53D0FCA89037}" dt="2023-11-13T16:26:38.774" v="434" actId="478"/>
          <ac:spMkLst>
            <pc:docMk/>
            <pc:sldMk cId="1715701577" sldId="413"/>
            <ac:spMk id="23" creationId="{92AF36A2-B8BD-2B61-076B-858CB35BE24E}"/>
          </ac:spMkLst>
        </pc:spChg>
        <pc:spChg chg="mod">
          <ac:chgData name="TOMMASO CAIAZZI" userId="4467b6bb-f22e-43e1-9cfc-2b9dfdaab12b" providerId="ADAL" clId="{AC95B4A7-EE02-4459-8C3D-53D0FCA89037}" dt="2023-11-13T17:27:43.291" v="1731" actId="20577"/>
          <ac:spMkLst>
            <pc:docMk/>
            <pc:sldMk cId="1715701577" sldId="413"/>
            <ac:spMk id="16386" creationId="{EF3F927F-1A40-BC91-E39F-FEBC03E021B1}"/>
          </ac:spMkLst>
        </pc:spChg>
        <pc:spChg chg="mod">
          <ac:chgData name="TOMMASO CAIAZZI" userId="4467b6bb-f22e-43e1-9cfc-2b9dfdaab12b" providerId="ADAL" clId="{AC95B4A7-EE02-4459-8C3D-53D0FCA89037}" dt="2023-11-13T16:22:27.341" v="256" actId="20577"/>
          <ac:spMkLst>
            <pc:docMk/>
            <pc:sldMk cId="1715701577" sldId="413"/>
            <ac:spMk id="16387" creationId="{73037276-E4A1-104B-93D3-4087E25E85BE}"/>
          </ac:spMkLst>
        </pc:spChg>
        <pc:grpChg chg="add del mod">
          <ac:chgData name="TOMMASO CAIAZZI" userId="4467b6bb-f22e-43e1-9cfc-2b9dfdaab12b" providerId="ADAL" clId="{AC95B4A7-EE02-4459-8C3D-53D0FCA89037}" dt="2023-11-13T16:22:35.801" v="258"/>
          <ac:grpSpMkLst>
            <pc:docMk/>
            <pc:sldMk cId="1715701577" sldId="413"/>
            <ac:grpSpMk id="6" creationId="{CCF79084-D194-37A8-227E-AB6CC7627EF3}"/>
          </ac:grpSpMkLst>
        </pc:grpChg>
        <pc:grpChg chg="mod">
          <ac:chgData name="TOMMASO CAIAZZI" userId="4467b6bb-f22e-43e1-9cfc-2b9dfdaab12b" providerId="ADAL" clId="{AC95B4A7-EE02-4459-8C3D-53D0FCA89037}" dt="2023-11-13T16:22:33.885" v="257"/>
          <ac:grpSpMkLst>
            <pc:docMk/>
            <pc:sldMk cId="1715701577" sldId="413"/>
            <ac:grpSpMk id="9" creationId="{E4F10247-ACDC-70AD-040B-E1DE92E808F8}"/>
          </ac:grpSpMkLst>
        </pc:grpChg>
        <pc:grpChg chg="add mod">
          <ac:chgData name="TOMMASO CAIAZZI" userId="4467b6bb-f22e-43e1-9cfc-2b9dfdaab12b" providerId="ADAL" clId="{AC95B4A7-EE02-4459-8C3D-53D0FCA89037}" dt="2023-11-13T16:24:26.549" v="333" actId="1076"/>
          <ac:grpSpMkLst>
            <pc:docMk/>
            <pc:sldMk cId="1715701577" sldId="413"/>
            <ac:grpSpMk id="15" creationId="{38F7B1B9-A325-C3E5-5BC0-6FEA7781803D}"/>
          </ac:grpSpMkLst>
        </pc:grpChg>
        <pc:grpChg chg="mod">
          <ac:chgData name="TOMMASO CAIAZZI" userId="4467b6bb-f22e-43e1-9cfc-2b9dfdaab12b" providerId="ADAL" clId="{AC95B4A7-EE02-4459-8C3D-53D0FCA89037}" dt="2023-11-13T16:22:38.943" v="259"/>
          <ac:grpSpMkLst>
            <pc:docMk/>
            <pc:sldMk cId="1715701577" sldId="413"/>
            <ac:grpSpMk id="18" creationId="{B01A2001-F7B1-804F-BC39-5F8CDB73498B}"/>
          </ac:grpSpMkLst>
        </pc:grpChg>
      </pc:sldChg>
      <pc:sldChg chg="addSp modSp add mod">
        <pc:chgData name="TOMMASO CAIAZZI" userId="4467b6bb-f22e-43e1-9cfc-2b9dfdaab12b" providerId="ADAL" clId="{AC95B4A7-EE02-4459-8C3D-53D0FCA89037}" dt="2023-11-13T17:28:14.997" v="1768" actId="20577"/>
        <pc:sldMkLst>
          <pc:docMk/>
          <pc:sldMk cId="2900773227" sldId="414"/>
        </pc:sldMkLst>
        <pc:spChg chg="add mod">
          <ac:chgData name="TOMMASO CAIAZZI" userId="4467b6bb-f22e-43e1-9cfc-2b9dfdaab12b" providerId="ADAL" clId="{AC95B4A7-EE02-4459-8C3D-53D0FCA89037}" dt="2023-11-13T16:31:36.290" v="563" actId="14100"/>
          <ac:spMkLst>
            <pc:docMk/>
            <pc:sldMk cId="2900773227" sldId="414"/>
            <ac:spMk id="14" creationId="{C10F6F2F-7580-9492-4EB5-90A2F400CFC8}"/>
          </ac:spMkLst>
        </pc:spChg>
        <pc:spChg chg="mod">
          <ac:chgData name="TOMMASO CAIAZZI" userId="4467b6bb-f22e-43e1-9cfc-2b9dfdaab12b" providerId="ADAL" clId="{AC95B4A7-EE02-4459-8C3D-53D0FCA89037}" dt="2023-11-13T16:30:03.725" v="540" actId="14100"/>
          <ac:spMkLst>
            <pc:docMk/>
            <pc:sldMk cId="2900773227" sldId="414"/>
            <ac:spMk id="16" creationId="{8375F2A9-AC72-8B87-6BF7-981C001347D2}"/>
          </ac:spMkLst>
        </pc:spChg>
        <pc:spChg chg="mod">
          <ac:chgData name="TOMMASO CAIAZZI" userId="4467b6bb-f22e-43e1-9cfc-2b9dfdaab12b" providerId="ADAL" clId="{AC95B4A7-EE02-4459-8C3D-53D0FCA89037}" dt="2023-11-13T16:29:51.632" v="534" actId="1076"/>
          <ac:spMkLst>
            <pc:docMk/>
            <pc:sldMk cId="2900773227" sldId="414"/>
            <ac:spMk id="17" creationId="{CECE6BD3-20E6-06AD-FF6E-B7FF07921F06}"/>
          </ac:spMkLst>
        </pc:spChg>
        <pc:spChg chg="mod">
          <ac:chgData name="TOMMASO CAIAZZI" userId="4467b6bb-f22e-43e1-9cfc-2b9dfdaab12b" providerId="ADAL" clId="{AC95B4A7-EE02-4459-8C3D-53D0FCA89037}" dt="2023-11-13T16:31:32.147" v="561" actId="14100"/>
          <ac:spMkLst>
            <pc:docMk/>
            <pc:sldMk cId="2900773227" sldId="414"/>
            <ac:spMk id="22" creationId="{6D1B382E-605E-0FE2-5439-63A6B31B6E3B}"/>
          </ac:spMkLst>
        </pc:spChg>
        <pc:spChg chg="add mod">
          <ac:chgData name="TOMMASO CAIAZZI" userId="4467b6bb-f22e-43e1-9cfc-2b9dfdaab12b" providerId="ADAL" clId="{AC95B4A7-EE02-4459-8C3D-53D0FCA89037}" dt="2023-11-13T16:31:49.010" v="569" actId="14100"/>
          <ac:spMkLst>
            <pc:docMk/>
            <pc:sldMk cId="2900773227" sldId="414"/>
            <ac:spMk id="23" creationId="{A21BC03A-18D7-044E-5F44-ECFB887A2F39}"/>
          </ac:spMkLst>
        </pc:spChg>
        <pc:spChg chg="add mod">
          <ac:chgData name="TOMMASO CAIAZZI" userId="4467b6bb-f22e-43e1-9cfc-2b9dfdaab12b" providerId="ADAL" clId="{AC95B4A7-EE02-4459-8C3D-53D0FCA89037}" dt="2023-11-13T17:13:10.847" v="1438" actId="14100"/>
          <ac:spMkLst>
            <pc:docMk/>
            <pc:sldMk cId="2900773227" sldId="414"/>
            <ac:spMk id="24" creationId="{7E7E76EF-2980-985D-B18A-A274316A2ED4}"/>
          </ac:spMkLst>
        </pc:spChg>
        <pc:spChg chg="mod">
          <ac:chgData name="TOMMASO CAIAZZI" userId="4467b6bb-f22e-43e1-9cfc-2b9dfdaab12b" providerId="ADAL" clId="{AC95B4A7-EE02-4459-8C3D-53D0FCA89037}" dt="2023-11-13T17:28:14.997" v="1768" actId="20577"/>
          <ac:spMkLst>
            <pc:docMk/>
            <pc:sldMk cId="2900773227" sldId="414"/>
            <ac:spMk id="16386" creationId="{EF3F927F-1A40-BC91-E39F-FEBC03E021B1}"/>
          </ac:spMkLst>
        </pc:spChg>
        <pc:spChg chg="mod">
          <ac:chgData name="TOMMASO CAIAZZI" userId="4467b6bb-f22e-43e1-9cfc-2b9dfdaab12b" providerId="ADAL" clId="{AC95B4A7-EE02-4459-8C3D-53D0FCA89037}" dt="2023-11-13T16:28:25.744" v="442" actId="5793"/>
          <ac:spMkLst>
            <pc:docMk/>
            <pc:sldMk cId="2900773227" sldId="414"/>
            <ac:spMk id="16387" creationId="{73037276-E4A1-104B-93D3-4087E25E85BE}"/>
          </ac:spMkLst>
        </pc:spChg>
        <pc:grpChg chg="mod">
          <ac:chgData name="TOMMASO CAIAZZI" userId="4467b6bb-f22e-43e1-9cfc-2b9dfdaab12b" providerId="ADAL" clId="{AC95B4A7-EE02-4459-8C3D-53D0FCA89037}" dt="2023-11-13T16:30:07.016" v="541" actId="1076"/>
          <ac:grpSpMkLst>
            <pc:docMk/>
            <pc:sldMk cId="2900773227" sldId="414"/>
            <ac:grpSpMk id="15" creationId="{38F7B1B9-A325-C3E5-5BC0-6FEA7781803D}"/>
          </ac:grpSpMkLst>
        </pc:grpChg>
      </pc:sldChg>
      <pc:sldChg chg="addSp delSp modSp add mod">
        <pc:chgData name="TOMMASO CAIAZZI" userId="4467b6bb-f22e-43e1-9cfc-2b9dfdaab12b" providerId="ADAL" clId="{AC95B4A7-EE02-4459-8C3D-53D0FCA89037}" dt="2023-11-13T17:16:12.453" v="1496" actId="14100"/>
        <pc:sldMkLst>
          <pc:docMk/>
          <pc:sldMk cId="2778224444" sldId="415"/>
        </pc:sldMkLst>
        <pc:spChg chg="mod">
          <ac:chgData name="TOMMASO CAIAZZI" userId="4467b6bb-f22e-43e1-9cfc-2b9dfdaab12b" providerId="ADAL" clId="{AC95B4A7-EE02-4459-8C3D-53D0FCA89037}" dt="2023-11-13T16:44:00.578" v="1135" actId="14100"/>
          <ac:spMkLst>
            <pc:docMk/>
            <pc:sldMk cId="2778224444" sldId="415"/>
            <ac:spMk id="35" creationId="{7346A2E2-95BA-FB41-58D8-A29D93F6C055}"/>
          </ac:spMkLst>
        </pc:spChg>
        <pc:spChg chg="mod">
          <ac:chgData name="TOMMASO CAIAZZI" userId="4467b6bb-f22e-43e1-9cfc-2b9dfdaab12b" providerId="ADAL" clId="{AC95B4A7-EE02-4459-8C3D-53D0FCA89037}" dt="2023-11-13T16:44:23.013" v="1140" actId="14100"/>
          <ac:spMkLst>
            <pc:docMk/>
            <pc:sldMk cId="2778224444" sldId="415"/>
            <ac:spMk id="36" creationId="{8C376D52-17FC-8BAE-2D52-FF8763DE2CCB}"/>
          </ac:spMkLst>
        </pc:spChg>
        <pc:spChg chg="mod">
          <ac:chgData name="TOMMASO CAIAZZI" userId="4467b6bb-f22e-43e1-9cfc-2b9dfdaab12b" providerId="ADAL" clId="{AC95B4A7-EE02-4459-8C3D-53D0FCA89037}" dt="2023-11-13T16:40:13.763" v="1082"/>
          <ac:spMkLst>
            <pc:docMk/>
            <pc:sldMk cId="2778224444" sldId="415"/>
            <ac:spMk id="38" creationId="{3FEFC369-3DBA-C5F0-D3F3-553245D96F74}"/>
          </ac:spMkLst>
        </pc:spChg>
        <pc:spChg chg="mod">
          <ac:chgData name="TOMMASO CAIAZZI" userId="4467b6bb-f22e-43e1-9cfc-2b9dfdaab12b" providerId="ADAL" clId="{AC95B4A7-EE02-4459-8C3D-53D0FCA89037}" dt="2023-11-13T16:40:13.763" v="1082"/>
          <ac:spMkLst>
            <pc:docMk/>
            <pc:sldMk cId="2778224444" sldId="415"/>
            <ac:spMk id="39" creationId="{93003C03-B723-E9D9-8A10-1ECB84F952DC}"/>
          </ac:spMkLst>
        </pc:spChg>
        <pc:spChg chg="mod">
          <ac:chgData name="TOMMASO CAIAZZI" userId="4467b6bb-f22e-43e1-9cfc-2b9dfdaab12b" providerId="ADAL" clId="{AC95B4A7-EE02-4459-8C3D-53D0FCA89037}" dt="2023-11-13T16:40:13.763" v="1082"/>
          <ac:spMkLst>
            <pc:docMk/>
            <pc:sldMk cId="2778224444" sldId="415"/>
            <ac:spMk id="40" creationId="{C83ABAFF-84E0-C8F6-A466-A46C8D2D624C}"/>
          </ac:spMkLst>
        </pc:spChg>
        <pc:spChg chg="mod">
          <ac:chgData name="TOMMASO CAIAZZI" userId="4467b6bb-f22e-43e1-9cfc-2b9dfdaab12b" providerId="ADAL" clId="{AC95B4A7-EE02-4459-8C3D-53D0FCA89037}" dt="2023-11-13T16:43:15.228" v="1126" actId="14100"/>
          <ac:spMkLst>
            <pc:docMk/>
            <pc:sldMk cId="2778224444" sldId="415"/>
            <ac:spMk id="21511" creationId="{3917D189-C5A3-1612-F28D-AA4F0747ABB6}"/>
          </ac:spMkLst>
        </pc:spChg>
        <pc:spChg chg="mod">
          <ac:chgData name="TOMMASO CAIAZZI" userId="4467b6bb-f22e-43e1-9cfc-2b9dfdaab12b" providerId="ADAL" clId="{AC95B4A7-EE02-4459-8C3D-53D0FCA89037}" dt="2023-11-13T16:43:08.848" v="1124" actId="1076"/>
          <ac:spMkLst>
            <pc:docMk/>
            <pc:sldMk cId="2778224444" sldId="415"/>
            <ac:spMk id="21512" creationId="{8397666E-9CCB-85C1-9120-A6E697A571BE}"/>
          </ac:spMkLst>
        </pc:spChg>
        <pc:spChg chg="mod">
          <ac:chgData name="TOMMASO CAIAZZI" userId="4467b6bb-f22e-43e1-9cfc-2b9dfdaab12b" providerId="ADAL" clId="{AC95B4A7-EE02-4459-8C3D-53D0FCA89037}" dt="2023-11-13T17:16:12.453" v="1496" actId="14100"/>
          <ac:spMkLst>
            <pc:docMk/>
            <pc:sldMk cId="2778224444" sldId="415"/>
            <ac:spMk id="21513" creationId="{D874C790-93D7-A7F1-2B57-D471217DD39D}"/>
          </ac:spMkLst>
        </pc:spChg>
        <pc:spChg chg="mod">
          <ac:chgData name="TOMMASO CAIAZZI" userId="4467b6bb-f22e-43e1-9cfc-2b9dfdaab12b" providerId="ADAL" clId="{AC95B4A7-EE02-4459-8C3D-53D0FCA89037}" dt="2023-11-13T16:42:19.754" v="1118" actId="478"/>
          <ac:spMkLst>
            <pc:docMk/>
            <pc:sldMk cId="2778224444" sldId="415"/>
            <ac:spMk id="21514" creationId="{B8FCFD9E-3B62-2A46-97AA-40C5749B3673}"/>
          </ac:spMkLst>
        </pc:spChg>
        <pc:spChg chg="del mod">
          <ac:chgData name="TOMMASO CAIAZZI" userId="4467b6bb-f22e-43e1-9cfc-2b9dfdaab12b" providerId="ADAL" clId="{AC95B4A7-EE02-4459-8C3D-53D0FCA89037}" dt="2023-11-13T16:42:19.754" v="1118" actId="478"/>
          <ac:spMkLst>
            <pc:docMk/>
            <pc:sldMk cId="2778224444" sldId="415"/>
            <ac:spMk id="21515" creationId="{C1F0B3D3-35E5-8DA3-7381-B968508746B1}"/>
          </ac:spMkLst>
        </pc:spChg>
        <pc:spChg chg="mod">
          <ac:chgData name="TOMMASO CAIAZZI" userId="4467b6bb-f22e-43e1-9cfc-2b9dfdaab12b" providerId="ADAL" clId="{AC95B4A7-EE02-4459-8C3D-53D0FCA89037}" dt="2023-11-13T16:42:19.754" v="1118" actId="478"/>
          <ac:spMkLst>
            <pc:docMk/>
            <pc:sldMk cId="2778224444" sldId="415"/>
            <ac:spMk id="21516" creationId="{57D5E027-B73A-8AFF-D3E8-175417B9C191}"/>
          </ac:spMkLst>
        </pc:spChg>
        <pc:spChg chg="mod">
          <ac:chgData name="TOMMASO CAIAZZI" userId="4467b6bb-f22e-43e1-9cfc-2b9dfdaab12b" providerId="ADAL" clId="{AC95B4A7-EE02-4459-8C3D-53D0FCA89037}" dt="2023-11-13T16:42:19.754" v="1118" actId="478"/>
          <ac:spMkLst>
            <pc:docMk/>
            <pc:sldMk cId="2778224444" sldId="415"/>
            <ac:spMk id="21521" creationId="{30D4EF71-9961-85C7-9853-2541D8A4DDE9}"/>
          </ac:spMkLst>
        </pc:spChg>
        <pc:spChg chg="mod">
          <ac:chgData name="TOMMASO CAIAZZI" userId="4467b6bb-f22e-43e1-9cfc-2b9dfdaab12b" providerId="ADAL" clId="{AC95B4A7-EE02-4459-8C3D-53D0FCA89037}" dt="2023-11-13T16:42:19.754" v="1118" actId="478"/>
          <ac:spMkLst>
            <pc:docMk/>
            <pc:sldMk cId="2778224444" sldId="415"/>
            <ac:spMk id="21522" creationId="{FD8866DF-4E04-13ED-1F66-2D251EB9BC5E}"/>
          </ac:spMkLst>
        </pc:spChg>
        <pc:spChg chg="mod">
          <ac:chgData name="TOMMASO CAIAZZI" userId="4467b6bb-f22e-43e1-9cfc-2b9dfdaab12b" providerId="ADAL" clId="{AC95B4A7-EE02-4459-8C3D-53D0FCA89037}" dt="2023-11-13T16:42:19.754" v="1118" actId="478"/>
          <ac:spMkLst>
            <pc:docMk/>
            <pc:sldMk cId="2778224444" sldId="415"/>
            <ac:spMk id="21523" creationId="{3EF920F2-879F-B752-BD72-EC8F5374617E}"/>
          </ac:spMkLst>
        </pc:spChg>
        <pc:spChg chg="mod">
          <ac:chgData name="TOMMASO CAIAZZI" userId="4467b6bb-f22e-43e1-9cfc-2b9dfdaab12b" providerId="ADAL" clId="{AC95B4A7-EE02-4459-8C3D-53D0FCA89037}" dt="2023-11-13T16:42:19.754" v="1118" actId="478"/>
          <ac:spMkLst>
            <pc:docMk/>
            <pc:sldMk cId="2778224444" sldId="415"/>
            <ac:spMk id="21525" creationId="{933A0C48-B86D-5E3E-2022-07048B033AE4}"/>
          </ac:spMkLst>
        </pc:spChg>
        <pc:spChg chg="mod">
          <ac:chgData name="TOMMASO CAIAZZI" userId="4467b6bb-f22e-43e1-9cfc-2b9dfdaab12b" providerId="ADAL" clId="{AC95B4A7-EE02-4459-8C3D-53D0FCA89037}" dt="2023-11-13T16:42:19.754" v="1118" actId="478"/>
          <ac:spMkLst>
            <pc:docMk/>
            <pc:sldMk cId="2778224444" sldId="415"/>
            <ac:spMk id="21526" creationId="{56CA8739-1254-0D22-D26E-CBC3AB85B3DC}"/>
          </ac:spMkLst>
        </pc:spChg>
        <pc:spChg chg="mod">
          <ac:chgData name="TOMMASO CAIAZZI" userId="4467b6bb-f22e-43e1-9cfc-2b9dfdaab12b" providerId="ADAL" clId="{AC95B4A7-EE02-4459-8C3D-53D0FCA89037}" dt="2023-11-13T16:42:19.754" v="1118" actId="478"/>
          <ac:spMkLst>
            <pc:docMk/>
            <pc:sldMk cId="2778224444" sldId="415"/>
            <ac:spMk id="21527" creationId="{F26F3D54-06EB-4111-6C51-6F6871DE1681}"/>
          </ac:spMkLst>
        </pc:spChg>
        <pc:spChg chg="mod">
          <ac:chgData name="TOMMASO CAIAZZI" userId="4467b6bb-f22e-43e1-9cfc-2b9dfdaab12b" providerId="ADAL" clId="{AC95B4A7-EE02-4459-8C3D-53D0FCA89037}" dt="2023-11-13T16:42:19.754" v="1118" actId="478"/>
          <ac:spMkLst>
            <pc:docMk/>
            <pc:sldMk cId="2778224444" sldId="415"/>
            <ac:spMk id="21528" creationId="{4822EEEC-3889-2453-0ED0-7486BE1D3581}"/>
          </ac:spMkLst>
        </pc:spChg>
        <pc:spChg chg="mod">
          <ac:chgData name="TOMMASO CAIAZZI" userId="4467b6bb-f22e-43e1-9cfc-2b9dfdaab12b" providerId="ADAL" clId="{AC95B4A7-EE02-4459-8C3D-53D0FCA89037}" dt="2023-11-13T16:42:19.754" v="1118" actId="478"/>
          <ac:spMkLst>
            <pc:docMk/>
            <pc:sldMk cId="2778224444" sldId="415"/>
            <ac:spMk id="21530" creationId="{E054498F-7142-F957-B502-86316345E950}"/>
          </ac:spMkLst>
        </pc:spChg>
        <pc:spChg chg="mod">
          <ac:chgData name="TOMMASO CAIAZZI" userId="4467b6bb-f22e-43e1-9cfc-2b9dfdaab12b" providerId="ADAL" clId="{AC95B4A7-EE02-4459-8C3D-53D0FCA89037}" dt="2023-11-13T16:42:19.754" v="1118" actId="478"/>
          <ac:spMkLst>
            <pc:docMk/>
            <pc:sldMk cId="2778224444" sldId="415"/>
            <ac:spMk id="21531" creationId="{33B947C8-6FE4-7693-CA7C-E3990778DF5E}"/>
          </ac:spMkLst>
        </pc:spChg>
        <pc:spChg chg="mod">
          <ac:chgData name="TOMMASO CAIAZZI" userId="4467b6bb-f22e-43e1-9cfc-2b9dfdaab12b" providerId="ADAL" clId="{AC95B4A7-EE02-4459-8C3D-53D0FCA89037}" dt="2023-11-13T16:42:19.754" v="1118" actId="478"/>
          <ac:spMkLst>
            <pc:docMk/>
            <pc:sldMk cId="2778224444" sldId="415"/>
            <ac:spMk id="21532" creationId="{93F5DD8E-588B-050C-E09A-5BAE403B30D0}"/>
          </ac:spMkLst>
        </pc:spChg>
        <pc:spChg chg="mod">
          <ac:chgData name="TOMMASO CAIAZZI" userId="4467b6bb-f22e-43e1-9cfc-2b9dfdaab12b" providerId="ADAL" clId="{AC95B4A7-EE02-4459-8C3D-53D0FCA89037}" dt="2023-11-13T16:42:19.754" v="1118" actId="478"/>
          <ac:spMkLst>
            <pc:docMk/>
            <pc:sldMk cId="2778224444" sldId="415"/>
            <ac:spMk id="21533" creationId="{09734A96-0CAD-9551-DB85-6C24C524737F}"/>
          </ac:spMkLst>
        </pc:spChg>
        <pc:spChg chg="mod">
          <ac:chgData name="TOMMASO CAIAZZI" userId="4467b6bb-f22e-43e1-9cfc-2b9dfdaab12b" providerId="ADAL" clId="{AC95B4A7-EE02-4459-8C3D-53D0FCA89037}" dt="2023-11-13T16:42:19.754" v="1118" actId="478"/>
          <ac:spMkLst>
            <pc:docMk/>
            <pc:sldMk cId="2778224444" sldId="415"/>
            <ac:spMk id="21534" creationId="{DB461384-0E93-3BE7-3071-A86C5DF37215}"/>
          </ac:spMkLst>
        </pc:spChg>
        <pc:spChg chg="mod">
          <ac:chgData name="TOMMASO CAIAZZI" userId="4467b6bb-f22e-43e1-9cfc-2b9dfdaab12b" providerId="ADAL" clId="{AC95B4A7-EE02-4459-8C3D-53D0FCA89037}" dt="2023-11-13T16:42:19.754" v="1118" actId="478"/>
          <ac:spMkLst>
            <pc:docMk/>
            <pc:sldMk cId="2778224444" sldId="415"/>
            <ac:spMk id="21535" creationId="{CE8356FB-1E6F-664A-7486-73F403C11BF0}"/>
          </ac:spMkLst>
        </pc:spChg>
        <pc:spChg chg="mod">
          <ac:chgData name="TOMMASO CAIAZZI" userId="4467b6bb-f22e-43e1-9cfc-2b9dfdaab12b" providerId="ADAL" clId="{AC95B4A7-EE02-4459-8C3D-53D0FCA89037}" dt="2023-11-13T16:42:19.754" v="1118" actId="478"/>
          <ac:spMkLst>
            <pc:docMk/>
            <pc:sldMk cId="2778224444" sldId="415"/>
            <ac:spMk id="21536" creationId="{7D26074C-D367-3F5D-3F3E-34D0A480407F}"/>
          </ac:spMkLst>
        </pc:spChg>
        <pc:spChg chg="mod">
          <ac:chgData name="TOMMASO CAIAZZI" userId="4467b6bb-f22e-43e1-9cfc-2b9dfdaab12b" providerId="ADAL" clId="{AC95B4A7-EE02-4459-8C3D-53D0FCA89037}" dt="2023-11-13T16:42:19.754" v="1118" actId="478"/>
          <ac:spMkLst>
            <pc:docMk/>
            <pc:sldMk cId="2778224444" sldId="415"/>
            <ac:spMk id="21537" creationId="{DFCCE0BD-1B35-33B4-C968-D5E2D4B7CFFF}"/>
          </ac:spMkLst>
        </pc:spChg>
        <pc:grpChg chg="add mod ord">
          <ac:chgData name="TOMMASO CAIAZZI" userId="4467b6bb-f22e-43e1-9cfc-2b9dfdaab12b" providerId="ADAL" clId="{AC95B4A7-EE02-4459-8C3D-53D0FCA89037}" dt="2023-11-13T16:43:49.490" v="1132" actId="14100"/>
          <ac:grpSpMkLst>
            <pc:docMk/>
            <pc:sldMk cId="2778224444" sldId="415"/>
            <ac:grpSpMk id="34" creationId="{C48C37B1-68F7-5BC7-42E3-0493EBBAD992}"/>
          </ac:grpSpMkLst>
        </pc:grpChg>
        <pc:grpChg chg="mod">
          <ac:chgData name="TOMMASO CAIAZZI" userId="4467b6bb-f22e-43e1-9cfc-2b9dfdaab12b" providerId="ADAL" clId="{AC95B4A7-EE02-4459-8C3D-53D0FCA89037}" dt="2023-11-13T16:40:13.763" v="1082"/>
          <ac:grpSpMkLst>
            <pc:docMk/>
            <pc:sldMk cId="2778224444" sldId="415"/>
            <ac:grpSpMk id="37" creationId="{78A86064-55E2-6D23-54BD-70708F5232B2}"/>
          </ac:grpSpMkLst>
        </pc:grpChg>
        <pc:grpChg chg="del mod">
          <ac:chgData name="TOMMASO CAIAZZI" userId="4467b6bb-f22e-43e1-9cfc-2b9dfdaab12b" providerId="ADAL" clId="{AC95B4A7-EE02-4459-8C3D-53D0FCA89037}" dt="2023-11-13T16:42:22.712" v="1119" actId="478"/>
          <ac:grpSpMkLst>
            <pc:docMk/>
            <pc:sldMk cId="2778224444" sldId="415"/>
            <ac:grpSpMk id="21510" creationId="{C95E7E3C-81FB-AE8F-3865-62C370C20F5E}"/>
          </ac:grpSpMkLst>
        </pc:grpChg>
        <pc:grpChg chg="mod">
          <ac:chgData name="TOMMASO CAIAZZI" userId="4467b6bb-f22e-43e1-9cfc-2b9dfdaab12b" providerId="ADAL" clId="{AC95B4A7-EE02-4459-8C3D-53D0FCA89037}" dt="2023-11-13T16:42:19.754" v="1118" actId="478"/>
          <ac:grpSpMkLst>
            <pc:docMk/>
            <pc:sldMk cId="2778224444" sldId="415"/>
            <ac:grpSpMk id="21517" creationId="{203523FA-7A66-68DF-6A6B-88750E9FEB17}"/>
          </ac:grpSpMkLst>
        </pc:grpChg>
        <pc:grpChg chg="mod">
          <ac:chgData name="TOMMASO CAIAZZI" userId="4467b6bb-f22e-43e1-9cfc-2b9dfdaab12b" providerId="ADAL" clId="{AC95B4A7-EE02-4459-8C3D-53D0FCA89037}" dt="2023-11-13T16:42:19.754" v="1118" actId="478"/>
          <ac:grpSpMkLst>
            <pc:docMk/>
            <pc:sldMk cId="2778224444" sldId="415"/>
            <ac:grpSpMk id="21518" creationId="{416B55D3-9ABF-9194-6DDB-6FAA71707A05}"/>
          </ac:grpSpMkLst>
        </pc:grpChg>
        <pc:grpChg chg="mod">
          <ac:chgData name="TOMMASO CAIAZZI" userId="4467b6bb-f22e-43e1-9cfc-2b9dfdaab12b" providerId="ADAL" clId="{AC95B4A7-EE02-4459-8C3D-53D0FCA89037}" dt="2023-11-13T16:42:19.754" v="1118" actId="478"/>
          <ac:grpSpMkLst>
            <pc:docMk/>
            <pc:sldMk cId="2778224444" sldId="415"/>
            <ac:grpSpMk id="21519" creationId="{FFB3F96B-A881-2B2E-98AD-A0E27CF32D84}"/>
          </ac:grpSpMkLst>
        </pc:grpChg>
        <pc:grpChg chg="mod">
          <ac:chgData name="TOMMASO CAIAZZI" userId="4467b6bb-f22e-43e1-9cfc-2b9dfdaab12b" providerId="ADAL" clId="{AC95B4A7-EE02-4459-8C3D-53D0FCA89037}" dt="2023-11-13T16:42:19.754" v="1118" actId="478"/>
          <ac:grpSpMkLst>
            <pc:docMk/>
            <pc:sldMk cId="2778224444" sldId="415"/>
            <ac:grpSpMk id="21520" creationId="{1005BACD-834A-882E-56E7-4791EF62A2D7}"/>
          </ac:grpSpMkLst>
        </pc:grpChg>
        <pc:grpChg chg="mod">
          <ac:chgData name="TOMMASO CAIAZZI" userId="4467b6bb-f22e-43e1-9cfc-2b9dfdaab12b" providerId="ADAL" clId="{AC95B4A7-EE02-4459-8C3D-53D0FCA89037}" dt="2023-11-13T16:42:19.754" v="1118" actId="478"/>
          <ac:grpSpMkLst>
            <pc:docMk/>
            <pc:sldMk cId="2778224444" sldId="415"/>
            <ac:grpSpMk id="21524" creationId="{C5F8136B-8057-FCE3-20A6-E6D827A99A06}"/>
          </ac:grpSpMkLst>
        </pc:grpChg>
        <pc:grpChg chg="mod">
          <ac:chgData name="TOMMASO CAIAZZI" userId="4467b6bb-f22e-43e1-9cfc-2b9dfdaab12b" providerId="ADAL" clId="{AC95B4A7-EE02-4459-8C3D-53D0FCA89037}" dt="2023-11-13T16:42:19.754" v="1118" actId="478"/>
          <ac:grpSpMkLst>
            <pc:docMk/>
            <pc:sldMk cId="2778224444" sldId="415"/>
            <ac:grpSpMk id="21529" creationId="{D7D8717F-0C25-181A-CDFA-A080601A8EAE}"/>
          </ac:grpSpMkLst>
        </pc:grpChg>
      </pc:sldChg>
      <pc:sldChg chg="addSp delSp modSp add mod chgLayout">
        <pc:chgData name="TOMMASO CAIAZZI" userId="4467b6bb-f22e-43e1-9cfc-2b9dfdaab12b" providerId="ADAL" clId="{AC95B4A7-EE02-4459-8C3D-53D0FCA89037}" dt="2023-11-13T17:31:12.599" v="1854" actId="700"/>
        <pc:sldMkLst>
          <pc:docMk/>
          <pc:sldMk cId="2023477470" sldId="416"/>
        </pc:sldMkLst>
        <pc:spChg chg="mod ord">
          <ac:chgData name="TOMMASO CAIAZZI" userId="4467b6bb-f22e-43e1-9cfc-2b9dfdaab12b" providerId="ADAL" clId="{AC95B4A7-EE02-4459-8C3D-53D0FCA89037}" dt="2023-11-13T17:31:12.599" v="1854" actId="700"/>
          <ac:spMkLst>
            <pc:docMk/>
            <pc:sldMk cId="2023477470" sldId="416"/>
            <ac:spMk id="32" creationId="{8F1DB8D9-492D-0808-3316-B4C6E3400E8E}"/>
          </ac:spMkLst>
        </pc:spChg>
        <pc:spChg chg="mod ord">
          <ac:chgData name="TOMMASO CAIAZZI" userId="4467b6bb-f22e-43e1-9cfc-2b9dfdaab12b" providerId="ADAL" clId="{AC95B4A7-EE02-4459-8C3D-53D0FCA89037}" dt="2023-11-13T17:31:12.599" v="1854" actId="700"/>
          <ac:spMkLst>
            <pc:docMk/>
            <pc:sldMk cId="2023477470" sldId="416"/>
            <ac:spMk id="33" creationId="{6B096DCF-F593-3357-7DF5-D6F97188B9CE}"/>
          </ac:spMkLst>
        </pc:spChg>
        <pc:spChg chg="mod">
          <ac:chgData name="TOMMASO CAIAZZI" userId="4467b6bb-f22e-43e1-9cfc-2b9dfdaab12b" providerId="ADAL" clId="{AC95B4A7-EE02-4459-8C3D-53D0FCA89037}" dt="2023-11-13T17:00:45.340" v="1243" actId="14100"/>
          <ac:spMkLst>
            <pc:docMk/>
            <pc:sldMk cId="2023477470" sldId="416"/>
            <ac:spMk id="35" creationId="{BDFBCCD2-0318-8FDD-7961-4D13F39661D2}"/>
          </ac:spMkLst>
        </pc:spChg>
        <pc:spChg chg="mod">
          <ac:chgData name="TOMMASO CAIAZZI" userId="4467b6bb-f22e-43e1-9cfc-2b9dfdaab12b" providerId="ADAL" clId="{AC95B4A7-EE02-4459-8C3D-53D0FCA89037}" dt="2023-11-13T17:00:06.054" v="1228"/>
          <ac:spMkLst>
            <pc:docMk/>
            <pc:sldMk cId="2023477470" sldId="416"/>
            <ac:spMk id="36" creationId="{16CE5967-AE3A-6E49-E737-E37CE633E32C}"/>
          </ac:spMkLst>
        </pc:spChg>
        <pc:spChg chg="mod">
          <ac:chgData name="TOMMASO CAIAZZI" userId="4467b6bb-f22e-43e1-9cfc-2b9dfdaab12b" providerId="ADAL" clId="{AC95B4A7-EE02-4459-8C3D-53D0FCA89037}" dt="2023-11-13T17:00:06.054" v="1228"/>
          <ac:spMkLst>
            <pc:docMk/>
            <pc:sldMk cId="2023477470" sldId="416"/>
            <ac:spMk id="38" creationId="{B6439501-5F13-8E25-9F56-119710915D1C}"/>
          </ac:spMkLst>
        </pc:spChg>
        <pc:spChg chg="mod">
          <ac:chgData name="TOMMASO CAIAZZI" userId="4467b6bb-f22e-43e1-9cfc-2b9dfdaab12b" providerId="ADAL" clId="{AC95B4A7-EE02-4459-8C3D-53D0FCA89037}" dt="2023-11-13T17:00:06.054" v="1228"/>
          <ac:spMkLst>
            <pc:docMk/>
            <pc:sldMk cId="2023477470" sldId="416"/>
            <ac:spMk id="39" creationId="{3DEC0471-01D0-C584-68DC-04FA16703E1E}"/>
          </ac:spMkLst>
        </pc:spChg>
        <pc:spChg chg="mod">
          <ac:chgData name="TOMMASO CAIAZZI" userId="4467b6bb-f22e-43e1-9cfc-2b9dfdaab12b" providerId="ADAL" clId="{AC95B4A7-EE02-4459-8C3D-53D0FCA89037}" dt="2023-11-13T17:00:06.054" v="1228"/>
          <ac:spMkLst>
            <pc:docMk/>
            <pc:sldMk cId="2023477470" sldId="416"/>
            <ac:spMk id="40" creationId="{162062A4-3A5F-2E5F-C1E6-2AE6EE784669}"/>
          </ac:spMkLst>
        </pc:spChg>
        <pc:spChg chg="add mod">
          <ac:chgData name="TOMMASO CAIAZZI" userId="4467b6bb-f22e-43e1-9cfc-2b9dfdaab12b" providerId="ADAL" clId="{AC95B4A7-EE02-4459-8C3D-53D0FCA89037}" dt="2023-11-13T17:05:09.627" v="1310" actId="14100"/>
          <ac:spMkLst>
            <pc:docMk/>
            <pc:sldMk cId="2023477470" sldId="416"/>
            <ac:spMk id="41" creationId="{29D4DADB-795B-36F8-DC72-8EA4FB3E7C26}"/>
          </ac:spMkLst>
        </pc:spChg>
        <pc:spChg chg="mod ord">
          <ac:chgData name="TOMMASO CAIAZZI" userId="4467b6bb-f22e-43e1-9cfc-2b9dfdaab12b" providerId="ADAL" clId="{AC95B4A7-EE02-4459-8C3D-53D0FCA89037}" dt="2023-11-13T17:31:12.599" v="1854" actId="700"/>
          <ac:spMkLst>
            <pc:docMk/>
            <pc:sldMk cId="2023477470" sldId="416"/>
            <ac:spMk id="27653" creationId="{55C45E03-5159-FEE8-E566-25BE67511105}"/>
          </ac:spMkLst>
        </pc:spChg>
        <pc:spChg chg="mod ord">
          <ac:chgData name="TOMMASO CAIAZZI" userId="4467b6bb-f22e-43e1-9cfc-2b9dfdaab12b" providerId="ADAL" clId="{AC95B4A7-EE02-4459-8C3D-53D0FCA89037}" dt="2023-11-13T17:31:12.599" v="1854" actId="700"/>
          <ac:spMkLst>
            <pc:docMk/>
            <pc:sldMk cId="2023477470" sldId="416"/>
            <ac:spMk id="27654" creationId="{1195F3D8-FF0D-E27F-C046-B65E6EF99309}"/>
          </ac:spMkLst>
        </pc:spChg>
        <pc:spChg chg="mod">
          <ac:chgData name="TOMMASO CAIAZZI" userId="4467b6bb-f22e-43e1-9cfc-2b9dfdaab12b" providerId="ADAL" clId="{AC95B4A7-EE02-4459-8C3D-53D0FCA89037}" dt="2023-11-13T17:03:54.051" v="1256" actId="14100"/>
          <ac:spMkLst>
            <pc:docMk/>
            <pc:sldMk cId="2023477470" sldId="416"/>
            <ac:spMk id="27656" creationId="{A3A143A8-05C3-AA5B-F8D7-CC60AC06199A}"/>
          </ac:spMkLst>
        </pc:spChg>
        <pc:spChg chg="mod">
          <ac:chgData name="TOMMASO CAIAZZI" userId="4467b6bb-f22e-43e1-9cfc-2b9dfdaab12b" providerId="ADAL" clId="{AC95B4A7-EE02-4459-8C3D-53D0FCA89037}" dt="2023-11-13T17:00:17.707" v="1233" actId="1076"/>
          <ac:spMkLst>
            <pc:docMk/>
            <pc:sldMk cId="2023477470" sldId="416"/>
            <ac:spMk id="27658" creationId="{6F0BCFDD-768B-BC68-F632-E07AC3C01412}"/>
          </ac:spMkLst>
        </pc:spChg>
        <pc:spChg chg="mod">
          <ac:chgData name="TOMMASO CAIAZZI" userId="4467b6bb-f22e-43e1-9cfc-2b9dfdaab12b" providerId="ADAL" clId="{AC95B4A7-EE02-4459-8C3D-53D0FCA89037}" dt="2023-11-13T17:00:17.707" v="1233" actId="1076"/>
          <ac:spMkLst>
            <pc:docMk/>
            <pc:sldMk cId="2023477470" sldId="416"/>
            <ac:spMk id="27659" creationId="{6255C363-B4D5-4AE1-D45A-EBCE223E3D7B}"/>
          </ac:spMkLst>
        </pc:spChg>
        <pc:spChg chg="mod">
          <ac:chgData name="TOMMASO CAIAZZI" userId="4467b6bb-f22e-43e1-9cfc-2b9dfdaab12b" providerId="ADAL" clId="{AC95B4A7-EE02-4459-8C3D-53D0FCA89037}" dt="2023-11-13T17:00:17.707" v="1233" actId="1076"/>
          <ac:spMkLst>
            <pc:docMk/>
            <pc:sldMk cId="2023477470" sldId="416"/>
            <ac:spMk id="27660" creationId="{6C8CC65E-EF08-B193-657C-900E2253D89F}"/>
          </ac:spMkLst>
        </pc:spChg>
        <pc:spChg chg="mod">
          <ac:chgData name="TOMMASO CAIAZZI" userId="4467b6bb-f22e-43e1-9cfc-2b9dfdaab12b" providerId="ADAL" clId="{AC95B4A7-EE02-4459-8C3D-53D0FCA89037}" dt="2023-11-13T17:00:17.707" v="1233" actId="1076"/>
          <ac:spMkLst>
            <pc:docMk/>
            <pc:sldMk cId="2023477470" sldId="416"/>
            <ac:spMk id="27665" creationId="{40010022-5380-B3F7-F1B2-B48AA074735F}"/>
          </ac:spMkLst>
        </pc:spChg>
        <pc:spChg chg="mod">
          <ac:chgData name="TOMMASO CAIAZZI" userId="4467b6bb-f22e-43e1-9cfc-2b9dfdaab12b" providerId="ADAL" clId="{AC95B4A7-EE02-4459-8C3D-53D0FCA89037}" dt="2023-11-13T17:00:17.707" v="1233" actId="1076"/>
          <ac:spMkLst>
            <pc:docMk/>
            <pc:sldMk cId="2023477470" sldId="416"/>
            <ac:spMk id="27666" creationId="{A372C9BE-91BE-8791-FB56-91602474036E}"/>
          </ac:spMkLst>
        </pc:spChg>
        <pc:spChg chg="mod">
          <ac:chgData name="TOMMASO CAIAZZI" userId="4467b6bb-f22e-43e1-9cfc-2b9dfdaab12b" providerId="ADAL" clId="{AC95B4A7-EE02-4459-8C3D-53D0FCA89037}" dt="2023-11-13T17:00:17.707" v="1233" actId="1076"/>
          <ac:spMkLst>
            <pc:docMk/>
            <pc:sldMk cId="2023477470" sldId="416"/>
            <ac:spMk id="27667" creationId="{33F5A9A3-656E-7A2C-D0F6-4DEA43B653F5}"/>
          </ac:spMkLst>
        </pc:spChg>
        <pc:spChg chg="mod">
          <ac:chgData name="TOMMASO CAIAZZI" userId="4467b6bb-f22e-43e1-9cfc-2b9dfdaab12b" providerId="ADAL" clId="{AC95B4A7-EE02-4459-8C3D-53D0FCA89037}" dt="2023-11-13T17:00:17.707" v="1233" actId="1076"/>
          <ac:spMkLst>
            <pc:docMk/>
            <pc:sldMk cId="2023477470" sldId="416"/>
            <ac:spMk id="27669" creationId="{E2CAED82-72C6-FEE2-BDDC-4CED4C4817DB}"/>
          </ac:spMkLst>
        </pc:spChg>
        <pc:spChg chg="mod">
          <ac:chgData name="TOMMASO CAIAZZI" userId="4467b6bb-f22e-43e1-9cfc-2b9dfdaab12b" providerId="ADAL" clId="{AC95B4A7-EE02-4459-8C3D-53D0FCA89037}" dt="2023-11-13T17:00:17.707" v="1233" actId="1076"/>
          <ac:spMkLst>
            <pc:docMk/>
            <pc:sldMk cId="2023477470" sldId="416"/>
            <ac:spMk id="27670" creationId="{C5BC9828-AE30-A3C3-5E99-FC03A77F19D7}"/>
          </ac:spMkLst>
        </pc:spChg>
        <pc:spChg chg="mod">
          <ac:chgData name="TOMMASO CAIAZZI" userId="4467b6bb-f22e-43e1-9cfc-2b9dfdaab12b" providerId="ADAL" clId="{AC95B4A7-EE02-4459-8C3D-53D0FCA89037}" dt="2023-11-13T17:00:17.707" v="1233" actId="1076"/>
          <ac:spMkLst>
            <pc:docMk/>
            <pc:sldMk cId="2023477470" sldId="416"/>
            <ac:spMk id="27671" creationId="{F88460DD-75D1-9489-785E-02D0D3FD52D5}"/>
          </ac:spMkLst>
        </pc:spChg>
        <pc:spChg chg="mod">
          <ac:chgData name="TOMMASO CAIAZZI" userId="4467b6bb-f22e-43e1-9cfc-2b9dfdaab12b" providerId="ADAL" clId="{AC95B4A7-EE02-4459-8C3D-53D0FCA89037}" dt="2023-11-13T17:00:17.707" v="1233" actId="1076"/>
          <ac:spMkLst>
            <pc:docMk/>
            <pc:sldMk cId="2023477470" sldId="416"/>
            <ac:spMk id="27672" creationId="{EB44D5B0-D4B0-C87F-5C0C-7DFF8B269CD4}"/>
          </ac:spMkLst>
        </pc:spChg>
        <pc:spChg chg="mod">
          <ac:chgData name="TOMMASO CAIAZZI" userId="4467b6bb-f22e-43e1-9cfc-2b9dfdaab12b" providerId="ADAL" clId="{AC95B4A7-EE02-4459-8C3D-53D0FCA89037}" dt="2023-11-13T17:00:17.707" v="1233" actId="1076"/>
          <ac:spMkLst>
            <pc:docMk/>
            <pc:sldMk cId="2023477470" sldId="416"/>
            <ac:spMk id="27674" creationId="{6B2895D7-8D5C-91BA-188C-FC8F12F6BB14}"/>
          </ac:spMkLst>
        </pc:spChg>
        <pc:spChg chg="mod">
          <ac:chgData name="TOMMASO CAIAZZI" userId="4467b6bb-f22e-43e1-9cfc-2b9dfdaab12b" providerId="ADAL" clId="{AC95B4A7-EE02-4459-8C3D-53D0FCA89037}" dt="2023-11-13T17:00:17.707" v="1233" actId="1076"/>
          <ac:spMkLst>
            <pc:docMk/>
            <pc:sldMk cId="2023477470" sldId="416"/>
            <ac:spMk id="27675" creationId="{68E9E5D8-9AD3-C797-653C-70B5A9741B85}"/>
          </ac:spMkLst>
        </pc:spChg>
        <pc:spChg chg="mod">
          <ac:chgData name="TOMMASO CAIAZZI" userId="4467b6bb-f22e-43e1-9cfc-2b9dfdaab12b" providerId="ADAL" clId="{AC95B4A7-EE02-4459-8C3D-53D0FCA89037}" dt="2023-11-13T17:00:17.707" v="1233" actId="1076"/>
          <ac:spMkLst>
            <pc:docMk/>
            <pc:sldMk cId="2023477470" sldId="416"/>
            <ac:spMk id="27676" creationId="{42DFE151-0090-5C5A-E8A7-6F9426DD38AA}"/>
          </ac:spMkLst>
        </pc:spChg>
        <pc:spChg chg="mod">
          <ac:chgData name="TOMMASO CAIAZZI" userId="4467b6bb-f22e-43e1-9cfc-2b9dfdaab12b" providerId="ADAL" clId="{AC95B4A7-EE02-4459-8C3D-53D0FCA89037}" dt="2023-11-13T17:00:17.707" v="1233" actId="1076"/>
          <ac:spMkLst>
            <pc:docMk/>
            <pc:sldMk cId="2023477470" sldId="416"/>
            <ac:spMk id="27677" creationId="{25C48B53-FD35-843B-D83A-FF1CDC22D205}"/>
          </ac:spMkLst>
        </pc:spChg>
        <pc:spChg chg="mod">
          <ac:chgData name="TOMMASO CAIAZZI" userId="4467b6bb-f22e-43e1-9cfc-2b9dfdaab12b" providerId="ADAL" clId="{AC95B4A7-EE02-4459-8C3D-53D0FCA89037}" dt="2023-11-13T17:00:17.707" v="1233" actId="1076"/>
          <ac:spMkLst>
            <pc:docMk/>
            <pc:sldMk cId="2023477470" sldId="416"/>
            <ac:spMk id="27678" creationId="{24802DDE-E7CE-39D4-3104-AC22B49C4616}"/>
          </ac:spMkLst>
        </pc:spChg>
        <pc:spChg chg="mod">
          <ac:chgData name="TOMMASO CAIAZZI" userId="4467b6bb-f22e-43e1-9cfc-2b9dfdaab12b" providerId="ADAL" clId="{AC95B4A7-EE02-4459-8C3D-53D0FCA89037}" dt="2023-11-13T17:00:17.707" v="1233" actId="1076"/>
          <ac:spMkLst>
            <pc:docMk/>
            <pc:sldMk cId="2023477470" sldId="416"/>
            <ac:spMk id="27679" creationId="{5D1D57B2-C785-2F87-FAF2-33170FD17488}"/>
          </ac:spMkLst>
        </pc:spChg>
        <pc:spChg chg="mod">
          <ac:chgData name="TOMMASO CAIAZZI" userId="4467b6bb-f22e-43e1-9cfc-2b9dfdaab12b" providerId="ADAL" clId="{AC95B4A7-EE02-4459-8C3D-53D0FCA89037}" dt="2023-11-13T17:00:17.707" v="1233" actId="1076"/>
          <ac:spMkLst>
            <pc:docMk/>
            <pc:sldMk cId="2023477470" sldId="416"/>
            <ac:spMk id="27680" creationId="{A7F432FA-CAAC-ABEB-0DD8-85536F8CB921}"/>
          </ac:spMkLst>
        </pc:spChg>
        <pc:spChg chg="mod">
          <ac:chgData name="TOMMASO CAIAZZI" userId="4467b6bb-f22e-43e1-9cfc-2b9dfdaab12b" providerId="ADAL" clId="{AC95B4A7-EE02-4459-8C3D-53D0FCA89037}" dt="2023-11-13T17:00:17.707" v="1233" actId="1076"/>
          <ac:spMkLst>
            <pc:docMk/>
            <pc:sldMk cId="2023477470" sldId="416"/>
            <ac:spMk id="27681" creationId="{A434991B-6640-0EC5-59F4-33711885B852}"/>
          </ac:spMkLst>
        </pc:spChg>
        <pc:grpChg chg="add mod">
          <ac:chgData name="TOMMASO CAIAZZI" userId="4467b6bb-f22e-43e1-9cfc-2b9dfdaab12b" providerId="ADAL" clId="{AC95B4A7-EE02-4459-8C3D-53D0FCA89037}" dt="2023-11-13T17:00:50.566" v="1244" actId="1076"/>
          <ac:grpSpMkLst>
            <pc:docMk/>
            <pc:sldMk cId="2023477470" sldId="416"/>
            <ac:grpSpMk id="34" creationId="{514D633C-71D1-54DA-8023-7FCA57267FEE}"/>
          </ac:grpSpMkLst>
        </pc:grpChg>
        <pc:grpChg chg="mod">
          <ac:chgData name="TOMMASO CAIAZZI" userId="4467b6bb-f22e-43e1-9cfc-2b9dfdaab12b" providerId="ADAL" clId="{AC95B4A7-EE02-4459-8C3D-53D0FCA89037}" dt="2023-11-13T17:00:06.054" v="1228"/>
          <ac:grpSpMkLst>
            <pc:docMk/>
            <pc:sldMk cId="2023477470" sldId="416"/>
            <ac:grpSpMk id="37" creationId="{BDCDF492-07F3-E8D4-B9A1-F02E568FFD15}"/>
          </ac:grpSpMkLst>
        </pc:grpChg>
        <pc:grpChg chg="del mod">
          <ac:chgData name="TOMMASO CAIAZZI" userId="4467b6bb-f22e-43e1-9cfc-2b9dfdaab12b" providerId="ADAL" clId="{AC95B4A7-EE02-4459-8C3D-53D0FCA89037}" dt="2023-11-13T17:00:18.918" v="1234" actId="478"/>
          <ac:grpSpMkLst>
            <pc:docMk/>
            <pc:sldMk cId="2023477470" sldId="416"/>
            <ac:grpSpMk id="27655" creationId="{7CC7592E-AD3B-2B65-9FB7-051A894614C3}"/>
          </ac:grpSpMkLst>
        </pc:grpChg>
        <pc:grpChg chg="mod">
          <ac:chgData name="TOMMASO CAIAZZI" userId="4467b6bb-f22e-43e1-9cfc-2b9dfdaab12b" providerId="ADAL" clId="{AC95B4A7-EE02-4459-8C3D-53D0FCA89037}" dt="2023-11-13T17:00:17.707" v="1233" actId="1076"/>
          <ac:grpSpMkLst>
            <pc:docMk/>
            <pc:sldMk cId="2023477470" sldId="416"/>
            <ac:grpSpMk id="27661" creationId="{CDA67EAA-96AB-0901-2BC9-59A5C10E4418}"/>
          </ac:grpSpMkLst>
        </pc:grpChg>
        <pc:grpChg chg="mod">
          <ac:chgData name="TOMMASO CAIAZZI" userId="4467b6bb-f22e-43e1-9cfc-2b9dfdaab12b" providerId="ADAL" clId="{AC95B4A7-EE02-4459-8C3D-53D0FCA89037}" dt="2023-11-13T17:00:17.707" v="1233" actId="1076"/>
          <ac:grpSpMkLst>
            <pc:docMk/>
            <pc:sldMk cId="2023477470" sldId="416"/>
            <ac:grpSpMk id="27662" creationId="{78F1E7B1-4179-3F37-6FD1-1EA8929E4D63}"/>
          </ac:grpSpMkLst>
        </pc:grpChg>
        <pc:grpChg chg="mod">
          <ac:chgData name="TOMMASO CAIAZZI" userId="4467b6bb-f22e-43e1-9cfc-2b9dfdaab12b" providerId="ADAL" clId="{AC95B4A7-EE02-4459-8C3D-53D0FCA89037}" dt="2023-11-13T17:00:17.707" v="1233" actId="1076"/>
          <ac:grpSpMkLst>
            <pc:docMk/>
            <pc:sldMk cId="2023477470" sldId="416"/>
            <ac:grpSpMk id="27663" creationId="{E7DB5792-DB2C-27D9-BF99-08C3AEF5D937}"/>
          </ac:grpSpMkLst>
        </pc:grpChg>
        <pc:grpChg chg="mod">
          <ac:chgData name="TOMMASO CAIAZZI" userId="4467b6bb-f22e-43e1-9cfc-2b9dfdaab12b" providerId="ADAL" clId="{AC95B4A7-EE02-4459-8C3D-53D0FCA89037}" dt="2023-11-13T17:00:17.707" v="1233" actId="1076"/>
          <ac:grpSpMkLst>
            <pc:docMk/>
            <pc:sldMk cId="2023477470" sldId="416"/>
            <ac:grpSpMk id="27664" creationId="{34D9D333-41AC-CD20-7E86-40557FD3669D}"/>
          </ac:grpSpMkLst>
        </pc:grpChg>
        <pc:grpChg chg="mod">
          <ac:chgData name="TOMMASO CAIAZZI" userId="4467b6bb-f22e-43e1-9cfc-2b9dfdaab12b" providerId="ADAL" clId="{AC95B4A7-EE02-4459-8C3D-53D0FCA89037}" dt="2023-11-13T17:00:17.707" v="1233" actId="1076"/>
          <ac:grpSpMkLst>
            <pc:docMk/>
            <pc:sldMk cId="2023477470" sldId="416"/>
            <ac:grpSpMk id="27668" creationId="{EA4B3AF5-AAC3-F4AA-EE4D-01004D723CBD}"/>
          </ac:grpSpMkLst>
        </pc:grpChg>
        <pc:grpChg chg="mod">
          <ac:chgData name="TOMMASO CAIAZZI" userId="4467b6bb-f22e-43e1-9cfc-2b9dfdaab12b" providerId="ADAL" clId="{AC95B4A7-EE02-4459-8C3D-53D0FCA89037}" dt="2023-11-13T17:00:17.707" v="1233" actId="1076"/>
          <ac:grpSpMkLst>
            <pc:docMk/>
            <pc:sldMk cId="2023477470" sldId="416"/>
            <ac:grpSpMk id="27673" creationId="{3FC3C750-BA7B-D0C6-BD24-9471D7C4C649}"/>
          </ac:grpSpMkLst>
        </pc:grpChg>
      </pc:sldChg>
      <pc:sldChg chg="addSp delSp modSp add mod chgLayout">
        <pc:chgData name="TOMMASO CAIAZZI" userId="4467b6bb-f22e-43e1-9cfc-2b9dfdaab12b" providerId="ADAL" clId="{AC95B4A7-EE02-4459-8C3D-53D0FCA89037}" dt="2023-11-13T17:36:32.013" v="2157" actId="166"/>
        <pc:sldMkLst>
          <pc:docMk/>
          <pc:sldMk cId="714015552" sldId="417"/>
        </pc:sldMkLst>
        <pc:spChg chg="mod ord">
          <ac:chgData name="TOMMASO CAIAZZI" userId="4467b6bb-f22e-43e1-9cfc-2b9dfdaab12b" providerId="ADAL" clId="{AC95B4A7-EE02-4459-8C3D-53D0FCA89037}" dt="2023-11-13T17:31:45.721" v="1857" actId="700"/>
          <ac:spMkLst>
            <pc:docMk/>
            <pc:sldMk cId="714015552" sldId="417"/>
            <ac:spMk id="60" creationId="{320875C6-0D5C-6F07-5FA7-88E028470790}"/>
          </ac:spMkLst>
        </pc:spChg>
        <pc:spChg chg="mod ord">
          <ac:chgData name="TOMMASO CAIAZZI" userId="4467b6bb-f22e-43e1-9cfc-2b9dfdaab12b" providerId="ADAL" clId="{AC95B4A7-EE02-4459-8C3D-53D0FCA89037}" dt="2023-11-13T17:31:45.721" v="1857" actId="700"/>
          <ac:spMkLst>
            <pc:docMk/>
            <pc:sldMk cId="714015552" sldId="417"/>
            <ac:spMk id="61" creationId="{96D5B185-E82B-863E-2304-1E2533E4F0D1}"/>
          </ac:spMkLst>
        </pc:spChg>
        <pc:spChg chg="mod">
          <ac:chgData name="TOMMASO CAIAZZI" userId="4467b6bb-f22e-43e1-9cfc-2b9dfdaab12b" providerId="ADAL" clId="{AC95B4A7-EE02-4459-8C3D-53D0FCA89037}" dt="2023-11-13T17:08:22.222" v="1372"/>
          <ac:spMkLst>
            <pc:docMk/>
            <pc:sldMk cId="714015552" sldId="417"/>
            <ac:spMk id="63" creationId="{33742E37-6844-3DE2-099E-1FC992EB6E49}"/>
          </ac:spMkLst>
        </pc:spChg>
        <pc:spChg chg="mod">
          <ac:chgData name="TOMMASO CAIAZZI" userId="4467b6bb-f22e-43e1-9cfc-2b9dfdaab12b" providerId="ADAL" clId="{AC95B4A7-EE02-4459-8C3D-53D0FCA89037}" dt="2023-11-13T17:06:27.300" v="1344" actId="1076"/>
          <ac:spMkLst>
            <pc:docMk/>
            <pc:sldMk cId="714015552" sldId="417"/>
            <ac:spMk id="64" creationId="{298CD1EA-72AE-9F39-2387-07AF6BE44E03}"/>
          </ac:spMkLst>
        </pc:spChg>
        <pc:spChg chg="mod">
          <ac:chgData name="TOMMASO CAIAZZI" userId="4467b6bb-f22e-43e1-9cfc-2b9dfdaab12b" providerId="ADAL" clId="{AC95B4A7-EE02-4459-8C3D-53D0FCA89037}" dt="2023-11-13T17:05:54.396" v="1313"/>
          <ac:spMkLst>
            <pc:docMk/>
            <pc:sldMk cId="714015552" sldId="417"/>
            <ac:spMk id="66" creationId="{42FEEA29-DF45-4C8F-A94F-EC1C53672EE9}"/>
          </ac:spMkLst>
        </pc:spChg>
        <pc:spChg chg="mod">
          <ac:chgData name="TOMMASO CAIAZZI" userId="4467b6bb-f22e-43e1-9cfc-2b9dfdaab12b" providerId="ADAL" clId="{AC95B4A7-EE02-4459-8C3D-53D0FCA89037}" dt="2023-11-13T17:05:54.396" v="1313"/>
          <ac:spMkLst>
            <pc:docMk/>
            <pc:sldMk cId="714015552" sldId="417"/>
            <ac:spMk id="67" creationId="{2D0094C5-DED4-013A-F9FC-5B9F9A91B5D9}"/>
          </ac:spMkLst>
        </pc:spChg>
        <pc:spChg chg="mod">
          <ac:chgData name="TOMMASO CAIAZZI" userId="4467b6bb-f22e-43e1-9cfc-2b9dfdaab12b" providerId="ADAL" clId="{AC95B4A7-EE02-4459-8C3D-53D0FCA89037}" dt="2023-11-13T17:05:54.396" v="1313"/>
          <ac:spMkLst>
            <pc:docMk/>
            <pc:sldMk cId="714015552" sldId="417"/>
            <ac:spMk id="68" creationId="{7BAF1451-421B-046C-CD7C-2910D999F309}"/>
          </ac:spMkLst>
        </pc:spChg>
        <pc:spChg chg="mod">
          <ac:chgData name="TOMMASO CAIAZZI" userId="4467b6bb-f22e-43e1-9cfc-2b9dfdaab12b" providerId="ADAL" clId="{AC95B4A7-EE02-4459-8C3D-53D0FCA89037}" dt="2023-11-13T17:06:04.377" v="1335"/>
          <ac:spMkLst>
            <pc:docMk/>
            <pc:sldMk cId="714015552" sldId="417"/>
            <ac:spMk id="70" creationId="{433A137B-0983-2E44-0F08-BD0DD5663C73}"/>
          </ac:spMkLst>
        </pc:spChg>
        <pc:spChg chg="mod">
          <ac:chgData name="TOMMASO CAIAZZI" userId="4467b6bb-f22e-43e1-9cfc-2b9dfdaab12b" providerId="ADAL" clId="{AC95B4A7-EE02-4459-8C3D-53D0FCA89037}" dt="2023-11-13T17:06:04.377" v="1335"/>
          <ac:spMkLst>
            <pc:docMk/>
            <pc:sldMk cId="714015552" sldId="417"/>
            <ac:spMk id="71" creationId="{E5D00685-2C7F-5B02-AFAA-C729E6E272E8}"/>
          </ac:spMkLst>
        </pc:spChg>
        <pc:spChg chg="mod">
          <ac:chgData name="TOMMASO CAIAZZI" userId="4467b6bb-f22e-43e1-9cfc-2b9dfdaab12b" providerId="ADAL" clId="{AC95B4A7-EE02-4459-8C3D-53D0FCA89037}" dt="2023-11-13T17:06:04.377" v="1335"/>
          <ac:spMkLst>
            <pc:docMk/>
            <pc:sldMk cId="714015552" sldId="417"/>
            <ac:spMk id="73" creationId="{1BBAC187-C873-28DD-DC1D-07ED28F6C675}"/>
          </ac:spMkLst>
        </pc:spChg>
        <pc:spChg chg="mod">
          <ac:chgData name="TOMMASO CAIAZZI" userId="4467b6bb-f22e-43e1-9cfc-2b9dfdaab12b" providerId="ADAL" clId="{AC95B4A7-EE02-4459-8C3D-53D0FCA89037}" dt="2023-11-13T17:06:04.377" v="1335"/>
          <ac:spMkLst>
            <pc:docMk/>
            <pc:sldMk cId="714015552" sldId="417"/>
            <ac:spMk id="74" creationId="{7840CAE4-D14C-D101-2FFC-EE322D1DB62A}"/>
          </ac:spMkLst>
        </pc:spChg>
        <pc:spChg chg="mod">
          <ac:chgData name="TOMMASO CAIAZZI" userId="4467b6bb-f22e-43e1-9cfc-2b9dfdaab12b" providerId="ADAL" clId="{AC95B4A7-EE02-4459-8C3D-53D0FCA89037}" dt="2023-11-13T17:06:04.377" v="1335"/>
          <ac:spMkLst>
            <pc:docMk/>
            <pc:sldMk cId="714015552" sldId="417"/>
            <ac:spMk id="75" creationId="{DAAB88E5-7BE1-E5B6-BE82-1F4B6004CB37}"/>
          </ac:spMkLst>
        </pc:spChg>
        <pc:spChg chg="add del mod">
          <ac:chgData name="TOMMASO CAIAZZI" userId="4467b6bb-f22e-43e1-9cfc-2b9dfdaab12b" providerId="ADAL" clId="{AC95B4A7-EE02-4459-8C3D-53D0FCA89037}" dt="2023-11-13T17:07:16.101" v="1356"/>
          <ac:spMkLst>
            <pc:docMk/>
            <pc:sldMk cId="714015552" sldId="417"/>
            <ac:spMk id="76" creationId="{CDAF753D-2FAF-AE38-AA28-C28BF30ED403}"/>
          </ac:spMkLst>
        </pc:spChg>
        <pc:spChg chg="mod">
          <ac:chgData name="TOMMASO CAIAZZI" userId="4467b6bb-f22e-43e1-9cfc-2b9dfdaab12b" providerId="ADAL" clId="{AC95B4A7-EE02-4459-8C3D-53D0FCA89037}" dt="2023-11-13T17:09:15.504" v="1386" actId="14100"/>
          <ac:spMkLst>
            <pc:docMk/>
            <pc:sldMk cId="714015552" sldId="417"/>
            <ac:spMk id="78" creationId="{F36FE27C-5297-B27F-5177-9A29E7AC289B}"/>
          </ac:spMkLst>
        </pc:spChg>
        <pc:spChg chg="add del mod">
          <ac:chgData name="TOMMASO CAIAZZI" userId="4467b6bb-f22e-43e1-9cfc-2b9dfdaab12b" providerId="ADAL" clId="{AC95B4A7-EE02-4459-8C3D-53D0FCA89037}" dt="2023-11-13T17:09:18.162" v="1388" actId="1076"/>
          <ac:spMkLst>
            <pc:docMk/>
            <pc:sldMk cId="714015552" sldId="417"/>
            <ac:spMk id="79" creationId="{A40B1B01-1FAA-BEFE-8460-BDB9AE2B2CD5}"/>
          </ac:spMkLst>
        </pc:spChg>
        <pc:spChg chg="mod">
          <ac:chgData name="TOMMASO CAIAZZI" userId="4467b6bb-f22e-43e1-9cfc-2b9dfdaab12b" providerId="ADAL" clId="{AC95B4A7-EE02-4459-8C3D-53D0FCA89037}" dt="2023-11-13T17:08:27.976" v="1373"/>
          <ac:spMkLst>
            <pc:docMk/>
            <pc:sldMk cId="714015552" sldId="417"/>
            <ac:spMk id="81" creationId="{9C403AB4-B2A9-F229-C74C-2726296EEF71}"/>
          </ac:spMkLst>
        </pc:spChg>
        <pc:spChg chg="mod">
          <ac:chgData name="TOMMASO CAIAZZI" userId="4467b6bb-f22e-43e1-9cfc-2b9dfdaab12b" providerId="ADAL" clId="{AC95B4A7-EE02-4459-8C3D-53D0FCA89037}" dt="2023-11-13T17:08:27.976" v="1373"/>
          <ac:spMkLst>
            <pc:docMk/>
            <pc:sldMk cId="714015552" sldId="417"/>
            <ac:spMk id="82" creationId="{C667253F-0D31-7620-1E34-E1EE0C5BE235}"/>
          </ac:spMkLst>
        </pc:spChg>
        <pc:spChg chg="mod">
          <ac:chgData name="TOMMASO CAIAZZI" userId="4467b6bb-f22e-43e1-9cfc-2b9dfdaab12b" providerId="ADAL" clId="{AC95B4A7-EE02-4459-8C3D-53D0FCA89037}" dt="2023-11-13T17:08:27.976" v="1373"/>
          <ac:spMkLst>
            <pc:docMk/>
            <pc:sldMk cId="714015552" sldId="417"/>
            <ac:spMk id="83" creationId="{F083EEEF-4561-796E-C7B1-0B8A8929F4BE}"/>
          </ac:spMkLst>
        </pc:spChg>
        <pc:spChg chg="del mod">
          <ac:chgData name="TOMMASO CAIAZZI" userId="4467b6bb-f22e-43e1-9cfc-2b9dfdaab12b" providerId="ADAL" clId="{AC95B4A7-EE02-4459-8C3D-53D0FCA89037}" dt="2023-11-13T17:32:02.193" v="1861" actId="478"/>
          <ac:spMkLst>
            <pc:docMk/>
            <pc:sldMk cId="714015552" sldId="417"/>
            <ac:spMk id="28676" creationId="{62A56744-EC21-4D8C-E965-24E98C30CC74}"/>
          </ac:spMkLst>
        </pc:spChg>
        <pc:spChg chg="mod ord">
          <ac:chgData name="TOMMASO CAIAZZI" userId="4467b6bb-f22e-43e1-9cfc-2b9dfdaab12b" providerId="ADAL" clId="{AC95B4A7-EE02-4459-8C3D-53D0FCA89037}" dt="2023-11-13T17:31:52.106" v="1858" actId="20577"/>
          <ac:spMkLst>
            <pc:docMk/>
            <pc:sldMk cId="714015552" sldId="417"/>
            <ac:spMk id="28677" creationId="{8FD7A9B2-3C3B-4F10-ABF4-14C5C7C5797F}"/>
          </ac:spMkLst>
        </pc:spChg>
        <pc:spChg chg="mod ord">
          <ac:chgData name="TOMMASO CAIAZZI" userId="4467b6bb-f22e-43e1-9cfc-2b9dfdaab12b" providerId="ADAL" clId="{AC95B4A7-EE02-4459-8C3D-53D0FCA89037}" dt="2023-11-13T17:31:45.721" v="1857" actId="700"/>
          <ac:spMkLst>
            <pc:docMk/>
            <pc:sldMk cId="714015552" sldId="417"/>
            <ac:spMk id="28678" creationId="{9A334A64-EACC-6B93-B45A-63EF13828316}"/>
          </ac:spMkLst>
        </pc:spChg>
        <pc:spChg chg="mod">
          <ac:chgData name="TOMMASO CAIAZZI" userId="4467b6bb-f22e-43e1-9cfc-2b9dfdaab12b" providerId="ADAL" clId="{AC95B4A7-EE02-4459-8C3D-53D0FCA89037}" dt="2023-11-13T17:07:47.405" v="1370" actId="14100"/>
          <ac:spMkLst>
            <pc:docMk/>
            <pc:sldMk cId="714015552" sldId="417"/>
            <ac:spMk id="28681" creationId="{5B74222B-803E-FF78-B884-E66E689E566E}"/>
          </ac:spMkLst>
        </pc:spChg>
        <pc:spChg chg="mod">
          <ac:chgData name="TOMMASO CAIAZZI" userId="4467b6bb-f22e-43e1-9cfc-2b9dfdaab12b" providerId="ADAL" clId="{AC95B4A7-EE02-4459-8C3D-53D0FCA89037}" dt="2023-11-13T17:07:39.975" v="1364" actId="14100"/>
          <ac:spMkLst>
            <pc:docMk/>
            <pc:sldMk cId="714015552" sldId="417"/>
            <ac:spMk id="28682" creationId="{977DC20A-B553-3521-D64A-1315F1D95E80}"/>
          </ac:spMkLst>
        </pc:spChg>
        <pc:spChg chg="mod ord">
          <ac:chgData name="TOMMASO CAIAZZI" userId="4467b6bb-f22e-43e1-9cfc-2b9dfdaab12b" providerId="ADAL" clId="{AC95B4A7-EE02-4459-8C3D-53D0FCA89037}" dt="2023-11-13T17:36:32.013" v="2157" actId="166"/>
          <ac:spMkLst>
            <pc:docMk/>
            <pc:sldMk cId="714015552" sldId="417"/>
            <ac:spMk id="28683" creationId="{1E1DACFF-02D6-04DB-4809-339F31045513}"/>
          </ac:spMkLst>
        </pc:spChg>
        <pc:spChg chg="mod ord">
          <ac:chgData name="TOMMASO CAIAZZI" userId="4467b6bb-f22e-43e1-9cfc-2b9dfdaab12b" providerId="ADAL" clId="{AC95B4A7-EE02-4459-8C3D-53D0FCA89037}" dt="2023-11-13T17:36:32.013" v="2157" actId="166"/>
          <ac:spMkLst>
            <pc:docMk/>
            <pc:sldMk cId="714015552" sldId="417"/>
            <ac:spMk id="28684" creationId="{68927D15-D282-C323-8AC4-6058D1D31CDC}"/>
          </ac:spMkLst>
        </pc:spChg>
        <pc:spChg chg="del">
          <ac:chgData name="TOMMASO CAIAZZI" userId="4467b6bb-f22e-43e1-9cfc-2b9dfdaab12b" providerId="ADAL" clId="{AC95B4A7-EE02-4459-8C3D-53D0FCA89037}" dt="2023-11-13T17:31:57.071" v="1859" actId="478"/>
          <ac:spMkLst>
            <pc:docMk/>
            <pc:sldMk cId="714015552" sldId="417"/>
            <ac:spMk id="28685" creationId="{11323368-F662-1FF4-85C2-30A46AF1AB0F}"/>
          </ac:spMkLst>
        </pc:spChg>
        <pc:spChg chg="mod">
          <ac:chgData name="TOMMASO CAIAZZI" userId="4467b6bb-f22e-43e1-9cfc-2b9dfdaab12b" providerId="ADAL" clId="{AC95B4A7-EE02-4459-8C3D-53D0FCA89037}" dt="2023-11-13T17:06:35.509" v="1346" actId="1076"/>
          <ac:spMkLst>
            <pc:docMk/>
            <pc:sldMk cId="714015552" sldId="417"/>
            <ac:spMk id="28710" creationId="{E8FF2C28-61D9-B73F-8E30-CDABC79D6A2C}"/>
          </ac:spMkLst>
        </pc:spChg>
        <pc:spChg chg="mod">
          <ac:chgData name="TOMMASO CAIAZZI" userId="4467b6bb-f22e-43e1-9cfc-2b9dfdaab12b" providerId="ADAL" clId="{AC95B4A7-EE02-4459-8C3D-53D0FCA89037}" dt="2023-11-13T17:06:35.509" v="1346" actId="1076"/>
          <ac:spMkLst>
            <pc:docMk/>
            <pc:sldMk cId="714015552" sldId="417"/>
            <ac:spMk id="28711" creationId="{420720A7-F7FA-1C2F-CE65-302C4561BCE8}"/>
          </ac:spMkLst>
        </pc:spChg>
        <pc:spChg chg="mod">
          <ac:chgData name="TOMMASO CAIAZZI" userId="4467b6bb-f22e-43e1-9cfc-2b9dfdaab12b" providerId="ADAL" clId="{AC95B4A7-EE02-4459-8C3D-53D0FCA89037}" dt="2023-11-13T17:06:35.509" v="1346" actId="1076"/>
          <ac:spMkLst>
            <pc:docMk/>
            <pc:sldMk cId="714015552" sldId="417"/>
            <ac:spMk id="28712" creationId="{0DBD4F9F-2923-972E-6593-29C0D3C3CB60}"/>
          </ac:spMkLst>
        </pc:spChg>
        <pc:spChg chg="mod">
          <ac:chgData name="TOMMASO CAIAZZI" userId="4467b6bb-f22e-43e1-9cfc-2b9dfdaab12b" providerId="ADAL" clId="{AC95B4A7-EE02-4459-8C3D-53D0FCA89037}" dt="2023-11-13T17:06:35.509" v="1346" actId="1076"/>
          <ac:spMkLst>
            <pc:docMk/>
            <pc:sldMk cId="714015552" sldId="417"/>
            <ac:spMk id="28717" creationId="{E7C3EF89-E5B8-5E1E-A1BF-DA09F97B366F}"/>
          </ac:spMkLst>
        </pc:spChg>
        <pc:spChg chg="mod">
          <ac:chgData name="TOMMASO CAIAZZI" userId="4467b6bb-f22e-43e1-9cfc-2b9dfdaab12b" providerId="ADAL" clId="{AC95B4A7-EE02-4459-8C3D-53D0FCA89037}" dt="2023-11-13T17:06:35.509" v="1346" actId="1076"/>
          <ac:spMkLst>
            <pc:docMk/>
            <pc:sldMk cId="714015552" sldId="417"/>
            <ac:spMk id="28718" creationId="{652CCDF8-A8AB-FF6F-785A-496444704FB3}"/>
          </ac:spMkLst>
        </pc:spChg>
        <pc:spChg chg="mod">
          <ac:chgData name="TOMMASO CAIAZZI" userId="4467b6bb-f22e-43e1-9cfc-2b9dfdaab12b" providerId="ADAL" clId="{AC95B4A7-EE02-4459-8C3D-53D0FCA89037}" dt="2023-11-13T17:06:35.509" v="1346" actId="1076"/>
          <ac:spMkLst>
            <pc:docMk/>
            <pc:sldMk cId="714015552" sldId="417"/>
            <ac:spMk id="28719" creationId="{E7F5E6F0-A48F-AF4F-87E9-1F20B1EBAF93}"/>
          </ac:spMkLst>
        </pc:spChg>
        <pc:spChg chg="mod">
          <ac:chgData name="TOMMASO CAIAZZI" userId="4467b6bb-f22e-43e1-9cfc-2b9dfdaab12b" providerId="ADAL" clId="{AC95B4A7-EE02-4459-8C3D-53D0FCA89037}" dt="2023-11-13T17:06:35.509" v="1346" actId="1076"/>
          <ac:spMkLst>
            <pc:docMk/>
            <pc:sldMk cId="714015552" sldId="417"/>
            <ac:spMk id="28721" creationId="{27F90548-B4FA-AF85-1F0C-260D151F0277}"/>
          </ac:spMkLst>
        </pc:spChg>
        <pc:spChg chg="mod">
          <ac:chgData name="TOMMASO CAIAZZI" userId="4467b6bb-f22e-43e1-9cfc-2b9dfdaab12b" providerId="ADAL" clId="{AC95B4A7-EE02-4459-8C3D-53D0FCA89037}" dt="2023-11-13T17:06:35.509" v="1346" actId="1076"/>
          <ac:spMkLst>
            <pc:docMk/>
            <pc:sldMk cId="714015552" sldId="417"/>
            <ac:spMk id="28722" creationId="{BC647039-5CA2-EBBE-FC58-5456C16F954D}"/>
          </ac:spMkLst>
        </pc:spChg>
        <pc:spChg chg="mod">
          <ac:chgData name="TOMMASO CAIAZZI" userId="4467b6bb-f22e-43e1-9cfc-2b9dfdaab12b" providerId="ADAL" clId="{AC95B4A7-EE02-4459-8C3D-53D0FCA89037}" dt="2023-11-13T17:06:35.509" v="1346" actId="1076"/>
          <ac:spMkLst>
            <pc:docMk/>
            <pc:sldMk cId="714015552" sldId="417"/>
            <ac:spMk id="28723" creationId="{07CBCF4B-C2F7-7637-235A-BD8E32B4AC54}"/>
          </ac:spMkLst>
        </pc:spChg>
        <pc:spChg chg="mod">
          <ac:chgData name="TOMMASO CAIAZZI" userId="4467b6bb-f22e-43e1-9cfc-2b9dfdaab12b" providerId="ADAL" clId="{AC95B4A7-EE02-4459-8C3D-53D0FCA89037}" dt="2023-11-13T17:06:35.509" v="1346" actId="1076"/>
          <ac:spMkLst>
            <pc:docMk/>
            <pc:sldMk cId="714015552" sldId="417"/>
            <ac:spMk id="28724" creationId="{DBC90FBB-2B32-FF88-4B50-B5E2600BD205}"/>
          </ac:spMkLst>
        </pc:spChg>
        <pc:spChg chg="mod">
          <ac:chgData name="TOMMASO CAIAZZI" userId="4467b6bb-f22e-43e1-9cfc-2b9dfdaab12b" providerId="ADAL" clId="{AC95B4A7-EE02-4459-8C3D-53D0FCA89037}" dt="2023-11-13T17:06:35.509" v="1346" actId="1076"/>
          <ac:spMkLst>
            <pc:docMk/>
            <pc:sldMk cId="714015552" sldId="417"/>
            <ac:spMk id="28726" creationId="{D2283DEF-CF35-69E7-0694-4B43D7284F18}"/>
          </ac:spMkLst>
        </pc:spChg>
        <pc:spChg chg="mod">
          <ac:chgData name="TOMMASO CAIAZZI" userId="4467b6bb-f22e-43e1-9cfc-2b9dfdaab12b" providerId="ADAL" clId="{AC95B4A7-EE02-4459-8C3D-53D0FCA89037}" dt="2023-11-13T17:06:35.509" v="1346" actId="1076"/>
          <ac:spMkLst>
            <pc:docMk/>
            <pc:sldMk cId="714015552" sldId="417"/>
            <ac:spMk id="28727" creationId="{9FBB8CC3-E759-6AE6-523A-2BF53D5EE3ED}"/>
          </ac:spMkLst>
        </pc:spChg>
        <pc:spChg chg="mod">
          <ac:chgData name="TOMMASO CAIAZZI" userId="4467b6bb-f22e-43e1-9cfc-2b9dfdaab12b" providerId="ADAL" clId="{AC95B4A7-EE02-4459-8C3D-53D0FCA89037}" dt="2023-11-13T17:06:35.509" v="1346" actId="1076"/>
          <ac:spMkLst>
            <pc:docMk/>
            <pc:sldMk cId="714015552" sldId="417"/>
            <ac:spMk id="28728" creationId="{3E7239E8-C68C-4A46-6CF0-56A1474614D3}"/>
          </ac:spMkLst>
        </pc:spChg>
        <pc:spChg chg="mod">
          <ac:chgData name="TOMMASO CAIAZZI" userId="4467b6bb-f22e-43e1-9cfc-2b9dfdaab12b" providerId="ADAL" clId="{AC95B4A7-EE02-4459-8C3D-53D0FCA89037}" dt="2023-11-13T17:06:35.509" v="1346" actId="1076"/>
          <ac:spMkLst>
            <pc:docMk/>
            <pc:sldMk cId="714015552" sldId="417"/>
            <ac:spMk id="28729" creationId="{45FFFDE3-A5D9-8CD4-0120-AC760A087675}"/>
          </ac:spMkLst>
        </pc:spChg>
        <pc:spChg chg="mod">
          <ac:chgData name="TOMMASO CAIAZZI" userId="4467b6bb-f22e-43e1-9cfc-2b9dfdaab12b" providerId="ADAL" clId="{AC95B4A7-EE02-4459-8C3D-53D0FCA89037}" dt="2023-11-13T17:06:35.509" v="1346" actId="1076"/>
          <ac:spMkLst>
            <pc:docMk/>
            <pc:sldMk cId="714015552" sldId="417"/>
            <ac:spMk id="28730" creationId="{93BEF893-5787-5757-347E-382F4BD35CAA}"/>
          </ac:spMkLst>
        </pc:spChg>
        <pc:spChg chg="mod">
          <ac:chgData name="TOMMASO CAIAZZI" userId="4467b6bb-f22e-43e1-9cfc-2b9dfdaab12b" providerId="ADAL" clId="{AC95B4A7-EE02-4459-8C3D-53D0FCA89037}" dt="2023-11-13T17:06:35.509" v="1346" actId="1076"/>
          <ac:spMkLst>
            <pc:docMk/>
            <pc:sldMk cId="714015552" sldId="417"/>
            <ac:spMk id="28731" creationId="{DA465618-8F45-0439-2590-CF939A96D2AE}"/>
          </ac:spMkLst>
        </pc:spChg>
        <pc:spChg chg="mod">
          <ac:chgData name="TOMMASO CAIAZZI" userId="4467b6bb-f22e-43e1-9cfc-2b9dfdaab12b" providerId="ADAL" clId="{AC95B4A7-EE02-4459-8C3D-53D0FCA89037}" dt="2023-11-13T17:06:35.509" v="1346" actId="1076"/>
          <ac:spMkLst>
            <pc:docMk/>
            <pc:sldMk cId="714015552" sldId="417"/>
            <ac:spMk id="28732" creationId="{B517819A-3F17-4214-5422-6BDFF4C348AC}"/>
          </ac:spMkLst>
        </pc:spChg>
        <pc:spChg chg="mod">
          <ac:chgData name="TOMMASO CAIAZZI" userId="4467b6bb-f22e-43e1-9cfc-2b9dfdaab12b" providerId="ADAL" clId="{AC95B4A7-EE02-4459-8C3D-53D0FCA89037}" dt="2023-11-13T17:06:35.509" v="1346" actId="1076"/>
          <ac:spMkLst>
            <pc:docMk/>
            <pc:sldMk cId="714015552" sldId="417"/>
            <ac:spMk id="28733" creationId="{E980E71B-0600-8F44-FE9A-7F30D54E199C}"/>
          </ac:spMkLst>
        </pc:spChg>
        <pc:grpChg chg="add mod ord">
          <ac:chgData name="TOMMASO CAIAZZI" userId="4467b6bb-f22e-43e1-9cfc-2b9dfdaab12b" providerId="ADAL" clId="{AC95B4A7-EE02-4459-8C3D-53D0FCA89037}" dt="2023-11-13T17:06:39.893" v="1347" actId="1076"/>
          <ac:grpSpMkLst>
            <pc:docMk/>
            <pc:sldMk cId="714015552" sldId="417"/>
            <ac:grpSpMk id="62" creationId="{C696C34A-26D9-19C6-893C-BF27C773043A}"/>
          </ac:grpSpMkLst>
        </pc:grpChg>
        <pc:grpChg chg="mod">
          <ac:chgData name="TOMMASO CAIAZZI" userId="4467b6bb-f22e-43e1-9cfc-2b9dfdaab12b" providerId="ADAL" clId="{AC95B4A7-EE02-4459-8C3D-53D0FCA89037}" dt="2023-11-13T17:05:54.396" v="1313"/>
          <ac:grpSpMkLst>
            <pc:docMk/>
            <pc:sldMk cId="714015552" sldId="417"/>
            <ac:grpSpMk id="65" creationId="{79133F26-37E9-B7B2-C5B7-B65B20D07099}"/>
          </ac:grpSpMkLst>
        </pc:grpChg>
        <pc:grpChg chg="add del mod">
          <ac:chgData name="TOMMASO CAIAZZI" userId="4467b6bb-f22e-43e1-9cfc-2b9dfdaab12b" providerId="ADAL" clId="{AC95B4A7-EE02-4459-8C3D-53D0FCA89037}" dt="2023-11-13T17:06:04.893" v="1336"/>
          <ac:grpSpMkLst>
            <pc:docMk/>
            <pc:sldMk cId="714015552" sldId="417"/>
            <ac:grpSpMk id="69" creationId="{149FEC03-F932-6FA1-4354-1B4319E87EE1}"/>
          </ac:grpSpMkLst>
        </pc:grpChg>
        <pc:grpChg chg="mod">
          <ac:chgData name="TOMMASO CAIAZZI" userId="4467b6bb-f22e-43e1-9cfc-2b9dfdaab12b" providerId="ADAL" clId="{AC95B4A7-EE02-4459-8C3D-53D0FCA89037}" dt="2023-11-13T17:06:04.377" v="1335"/>
          <ac:grpSpMkLst>
            <pc:docMk/>
            <pc:sldMk cId="714015552" sldId="417"/>
            <ac:grpSpMk id="72" creationId="{DE3FE28C-B104-3031-3FC0-C6CF2A89F7D6}"/>
          </ac:grpSpMkLst>
        </pc:grpChg>
        <pc:grpChg chg="add mod ord">
          <ac:chgData name="TOMMASO CAIAZZI" userId="4467b6bb-f22e-43e1-9cfc-2b9dfdaab12b" providerId="ADAL" clId="{AC95B4A7-EE02-4459-8C3D-53D0FCA89037}" dt="2023-11-13T17:36:32.013" v="2157" actId="166"/>
          <ac:grpSpMkLst>
            <pc:docMk/>
            <pc:sldMk cId="714015552" sldId="417"/>
            <ac:grpSpMk id="77" creationId="{A6225F15-4BC3-FAF1-5A29-8241D82A4D11}"/>
          </ac:grpSpMkLst>
        </pc:grpChg>
        <pc:grpChg chg="mod">
          <ac:chgData name="TOMMASO CAIAZZI" userId="4467b6bb-f22e-43e1-9cfc-2b9dfdaab12b" providerId="ADAL" clId="{AC95B4A7-EE02-4459-8C3D-53D0FCA89037}" dt="2023-11-13T17:08:27.976" v="1373"/>
          <ac:grpSpMkLst>
            <pc:docMk/>
            <pc:sldMk cId="714015552" sldId="417"/>
            <ac:grpSpMk id="80" creationId="{FB7C8FDF-6C85-A4FF-FF1B-4E1F747A529C}"/>
          </ac:grpSpMkLst>
        </pc:grpChg>
        <pc:grpChg chg="del mod">
          <ac:chgData name="TOMMASO CAIAZZI" userId="4467b6bb-f22e-43e1-9cfc-2b9dfdaab12b" providerId="ADAL" clId="{AC95B4A7-EE02-4459-8C3D-53D0FCA89037}" dt="2023-11-13T17:31:39.814" v="1856" actId="478"/>
          <ac:grpSpMkLst>
            <pc:docMk/>
            <pc:sldMk cId="714015552" sldId="417"/>
            <ac:grpSpMk id="28679" creationId="{7BE1EC47-019D-ED01-7254-0FC9BDD8D26A}"/>
          </ac:grpSpMkLst>
        </pc:grpChg>
        <pc:grpChg chg="del">
          <ac:chgData name="TOMMASO CAIAZZI" userId="4467b6bb-f22e-43e1-9cfc-2b9dfdaab12b" providerId="ADAL" clId="{AC95B4A7-EE02-4459-8C3D-53D0FCA89037}" dt="2023-11-13T17:09:28.460" v="1391" actId="478"/>
          <ac:grpSpMkLst>
            <pc:docMk/>
            <pc:sldMk cId="714015552" sldId="417"/>
            <ac:grpSpMk id="28680" creationId="{43E838DF-ECEA-27AF-B455-9D116E747A1D}"/>
          </ac:grpSpMkLst>
        </pc:grpChg>
        <pc:grpChg chg="mod">
          <ac:chgData name="TOMMASO CAIAZZI" userId="4467b6bb-f22e-43e1-9cfc-2b9dfdaab12b" providerId="ADAL" clId="{AC95B4A7-EE02-4459-8C3D-53D0FCA89037}" dt="2023-11-13T17:06:35.509" v="1346" actId="1076"/>
          <ac:grpSpMkLst>
            <pc:docMk/>
            <pc:sldMk cId="714015552" sldId="417"/>
            <ac:grpSpMk id="28713" creationId="{3A9CF9BB-544C-16EB-3919-CBCD627D4E75}"/>
          </ac:grpSpMkLst>
        </pc:grpChg>
        <pc:grpChg chg="mod">
          <ac:chgData name="TOMMASO CAIAZZI" userId="4467b6bb-f22e-43e1-9cfc-2b9dfdaab12b" providerId="ADAL" clId="{AC95B4A7-EE02-4459-8C3D-53D0FCA89037}" dt="2023-11-13T17:06:35.509" v="1346" actId="1076"/>
          <ac:grpSpMkLst>
            <pc:docMk/>
            <pc:sldMk cId="714015552" sldId="417"/>
            <ac:grpSpMk id="28714" creationId="{EB3F0270-0E68-2FC3-21E9-73FCC07297F8}"/>
          </ac:grpSpMkLst>
        </pc:grpChg>
        <pc:grpChg chg="mod">
          <ac:chgData name="TOMMASO CAIAZZI" userId="4467b6bb-f22e-43e1-9cfc-2b9dfdaab12b" providerId="ADAL" clId="{AC95B4A7-EE02-4459-8C3D-53D0FCA89037}" dt="2023-11-13T17:06:35.509" v="1346" actId="1076"/>
          <ac:grpSpMkLst>
            <pc:docMk/>
            <pc:sldMk cId="714015552" sldId="417"/>
            <ac:grpSpMk id="28715" creationId="{D6E4EA06-CDFB-DADE-2463-87167630E012}"/>
          </ac:grpSpMkLst>
        </pc:grpChg>
        <pc:grpChg chg="mod">
          <ac:chgData name="TOMMASO CAIAZZI" userId="4467b6bb-f22e-43e1-9cfc-2b9dfdaab12b" providerId="ADAL" clId="{AC95B4A7-EE02-4459-8C3D-53D0FCA89037}" dt="2023-11-13T17:06:35.509" v="1346" actId="1076"/>
          <ac:grpSpMkLst>
            <pc:docMk/>
            <pc:sldMk cId="714015552" sldId="417"/>
            <ac:grpSpMk id="28716" creationId="{40A0121D-013F-B6C0-0C01-30E2F4EDD675}"/>
          </ac:grpSpMkLst>
        </pc:grpChg>
        <pc:grpChg chg="mod">
          <ac:chgData name="TOMMASO CAIAZZI" userId="4467b6bb-f22e-43e1-9cfc-2b9dfdaab12b" providerId="ADAL" clId="{AC95B4A7-EE02-4459-8C3D-53D0FCA89037}" dt="2023-11-13T17:06:35.509" v="1346" actId="1076"/>
          <ac:grpSpMkLst>
            <pc:docMk/>
            <pc:sldMk cId="714015552" sldId="417"/>
            <ac:grpSpMk id="28720" creationId="{9462052F-B1CD-1B96-7063-9FF98C77EE2E}"/>
          </ac:grpSpMkLst>
        </pc:grpChg>
        <pc:grpChg chg="mod">
          <ac:chgData name="TOMMASO CAIAZZI" userId="4467b6bb-f22e-43e1-9cfc-2b9dfdaab12b" providerId="ADAL" clId="{AC95B4A7-EE02-4459-8C3D-53D0FCA89037}" dt="2023-11-13T17:06:35.509" v="1346" actId="1076"/>
          <ac:grpSpMkLst>
            <pc:docMk/>
            <pc:sldMk cId="714015552" sldId="417"/>
            <ac:grpSpMk id="28725" creationId="{B159E94B-1F35-974A-C6FB-F8EE12BCF8A0}"/>
          </ac:grpSpMkLst>
        </pc:grpChg>
      </pc:sldChg>
      <pc:sldChg chg="delSp add mod">
        <pc:chgData name="TOMMASO CAIAZZI" userId="4467b6bb-f22e-43e1-9cfc-2b9dfdaab12b" providerId="ADAL" clId="{AC95B4A7-EE02-4459-8C3D-53D0FCA89037}" dt="2023-11-13T17:22:48.424" v="1648" actId="478"/>
        <pc:sldMkLst>
          <pc:docMk/>
          <pc:sldMk cId="2724736757" sldId="418"/>
        </pc:sldMkLst>
        <pc:spChg chg="del">
          <ac:chgData name="TOMMASO CAIAZZI" userId="4467b6bb-f22e-43e1-9cfc-2b9dfdaab12b" providerId="ADAL" clId="{AC95B4A7-EE02-4459-8C3D-53D0FCA89037}" dt="2023-11-13T17:22:48.424" v="1648" actId="478"/>
          <ac:spMkLst>
            <pc:docMk/>
            <pc:sldMk cId="2724736757" sldId="418"/>
            <ac:spMk id="13" creationId="{51E87B72-3858-8EEA-55B2-89F728C77CFB}"/>
          </ac:spMkLst>
        </pc:spChg>
        <pc:spChg chg="del">
          <ac:chgData name="TOMMASO CAIAZZI" userId="4467b6bb-f22e-43e1-9cfc-2b9dfdaab12b" providerId="ADAL" clId="{AC95B4A7-EE02-4459-8C3D-53D0FCA89037}" dt="2023-11-13T17:22:47.882" v="1647" actId="478"/>
          <ac:spMkLst>
            <pc:docMk/>
            <pc:sldMk cId="2724736757" sldId="418"/>
            <ac:spMk id="14" creationId="{7CDE518F-CF31-B35A-B48C-C56C7537269C}"/>
          </ac:spMkLst>
        </pc:spChg>
      </pc:sldChg>
      <pc:sldChg chg="delSp add mod">
        <pc:chgData name="TOMMASO CAIAZZI" userId="4467b6bb-f22e-43e1-9cfc-2b9dfdaab12b" providerId="ADAL" clId="{AC95B4A7-EE02-4459-8C3D-53D0FCA89037}" dt="2023-11-13T17:22:58.375" v="1652" actId="478"/>
        <pc:sldMkLst>
          <pc:docMk/>
          <pc:sldMk cId="4143783887" sldId="419"/>
        </pc:sldMkLst>
        <pc:spChg chg="del">
          <ac:chgData name="TOMMASO CAIAZZI" userId="4467b6bb-f22e-43e1-9cfc-2b9dfdaab12b" providerId="ADAL" clId="{AC95B4A7-EE02-4459-8C3D-53D0FCA89037}" dt="2023-11-13T17:22:58.375" v="1652" actId="478"/>
          <ac:spMkLst>
            <pc:docMk/>
            <pc:sldMk cId="4143783887" sldId="419"/>
            <ac:spMk id="14" creationId="{7CDE518F-CF31-B35A-B48C-C56C7537269C}"/>
          </ac:spMkLst>
        </pc:spChg>
      </pc:sldChg>
      <pc:sldChg chg="addSp delSp add mod">
        <pc:chgData name="TOMMASO CAIAZZI" userId="4467b6bb-f22e-43e1-9cfc-2b9dfdaab12b" providerId="ADAL" clId="{AC95B4A7-EE02-4459-8C3D-53D0FCA89037}" dt="2023-11-13T17:23:23.786" v="1654" actId="478"/>
        <pc:sldMkLst>
          <pc:docMk/>
          <pc:sldMk cId="1826683344" sldId="420"/>
        </pc:sldMkLst>
        <pc:spChg chg="add del">
          <ac:chgData name="TOMMASO CAIAZZI" userId="4467b6bb-f22e-43e1-9cfc-2b9dfdaab12b" providerId="ADAL" clId="{AC95B4A7-EE02-4459-8C3D-53D0FCA89037}" dt="2023-11-13T17:23:23.786" v="1654" actId="478"/>
          <ac:spMkLst>
            <pc:docMk/>
            <pc:sldMk cId="1826683344" sldId="420"/>
            <ac:spMk id="12" creationId="{267BC180-45F4-D8D3-6E74-AA9D1B89E8AD}"/>
          </ac:spMkLst>
        </pc:spChg>
      </pc:sldChg>
      <pc:sldChg chg="modSp add del mod modClrScheme chgLayout">
        <pc:chgData name="TOMMASO CAIAZZI" userId="4467b6bb-f22e-43e1-9cfc-2b9dfdaab12b" providerId="ADAL" clId="{AC95B4A7-EE02-4459-8C3D-53D0FCA89037}" dt="2023-11-13T17:24:47.866" v="1658" actId="47"/>
        <pc:sldMkLst>
          <pc:docMk/>
          <pc:sldMk cId="2989540498" sldId="421"/>
        </pc:sldMkLst>
        <pc:spChg chg="mod ord">
          <ac:chgData name="TOMMASO CAIAZZI" userId="4467b6bb-f22e-43e1-9cfc-2b9dfdaab12b" providerId="ADAL" clId="{AC95B4A7-EE02-4459-8C3D-53D0FCA89037}" dt="2023-11-13T17:24:35.138" v="1656" actId="700"/>
          <ac:spMkLst>
            <pc:docMk/>
            <pc:sldMk cId="2989540498" sldId="421"/>
            <ac:spMk id="32" creationId="{2E5D5B4C-22D0-0B2C-A0A5-2C20457B7E43}"/>
          </ac:spMkLst>
        </pc:spChg>
        <pc:spChg chg="mod ord">
          <ac:chgData name="TOMMASO CAIAZZI" userId="4467b6bb-f22e-43e1-9cfc-2b9dfdaab12b" providerId="ADAL" clId="{AC95B4A7-EE02-4459-8C3D-53D0FCA89037}" dt="2023-11-13T17:24:35.138" v="1656" actId="700"/>
          <ac:spMkLst>
            <pc:docMk/>
            <pc:sldMk cId="2989540498" sldId="421"/>
            <ac:spMk id="33" creationId="{50E58F9C-BA66-9FD2-348D-D8125AD8D638}"/>
          </ac:spMkLst>
        </pc:spChg>
        <pc:spChg chg="mod ord">
          <ac:chgData name="TOMMASO CAIAZZI" userId="4467b6bb-f22e-43e1-9cfc-2b9dfdaab12b" providerId="ADAL" clId="{AC95B4A7-EE02-4459-8C3D-53D0FCA89037}" dt="2023-11-13T17:24:35.138" v="1656" actId="700"/>
          <ac:spMkLst>
            <pc:docMk/>
            <pc:sldMk cId="2989540498" sldId="421"/>
            <ac:spMk id="8197" creationId="{DBD5E7CA-9C58-48AA-323F-707E13B95CD6}"/>
          </ac:spMkLst>
        </pc:spChg>
        <pc:spChg chg="mod ord">
          <ac:chgData name="TOMMASO CAIAZZI" userId="4467b6bb-f22e-43e1-9cfc-2b9dfdaab12b" providerId="ADAL" clId="{AC95B4A7-EE02-4459-8C3D-53D0FCA89037}" dt="2023-11-13T17:24:35.230" v="1657" actId="27636"/>
          <ac:spMkLst>
            <pc:docMk/>
            <pc:sldMk cId="2989540498" sldId="421"/>
            <ac:spMk id="8198" creationId="{DE7CF4D6-80FD-46D2-8790-7B9D18C6C768}"/>
          </ac:spMkLst>
        </pc:spChg>
      </pc:sldChg>
      <pc:sldChg chg="addSp delSp modSp add mod">
        <pc:chgData name="TOMMASO CAIAZZI" userId="4467b6bb-f22e-43e1-9cfc-2b9dfdaab12b" providerId="ADAL" clId="{AC95B4A7-EE02-4459-8C3D-53D0FCA89037}" dt="2023-11-13T17:25:15.909" v="1687" actId="1076"/>
        <pc:sldMkLst>
          <pc:docMk/>
          <pc:sldMk cId="3401389069" sldId="421"/>
        </pc:sldMkLst>
        <pc:spChg chg="add del mod">
          <ac:chgData name="TOMMASO CAIAZZI" userId="4467b6bb-f22e-43e1-9cfc-2b9dfdaab12b" providerId="ADAL" clId="{AC95B4A7-EE02-4459-8C3D-53D0FCA89037}" dt="2023-11-13T17:25:12.029" v="1686" actId="478"/>
          <ac:spMkLst>
            <pc:docMk/>
            <pc:sldMk cId="3401389069" sldId="421"/>
            <ac:spMk id="2" creationId="{FF8E438A-3191-1473-D9FA-0743E6858844}"/>
          </ac:spMkLst>
        </pc:spChg>
        <pc:spChg chg="mod">
          <ac:chgData name="TOMMASO CAIAZZI" userId="4467b6bb-f22e-43e1-9cfc-2b9dfdaab12b" providerId="ADAL" clId="{AC95B4A7-EE02-4459-8C3D-53D0FCA89037}" dt="2023-11-13T17:25:15.909" v="1687" actId="1076"/>
          <ac:spMkLst>
            <pc:docMk/>
            <pc:sldMk cId="3401389069" sldId="421"/>
            <ac:spMk id="5122" creationId="{D52C1193-E72F-9504-F8A2-1C3CD7C9A60A}"/>
          </ac:spMkLst>
        </pc:spChg>
        <pc:spChg chg="del">
          <ac:chgData name="TOMMASO CAIAZZI" userId="4467b6bb-f22e-43e1-9cfc-2b9dfdaab12b" providerId="ADAL" clId="{AC95B4A7-EE02-4459-8C3D-53D0FCA89037}" dt="2023-11-13T17:25:10.731" v="1685" actId="478"/>
          <ac:spMkLst>
            <pc:docMk/>
            <pc:sldMk cId="3401389069" sldId="421"/>
            <ac:spMk id="5123" creationId="{7269C1AF-3115-5BC8-A826-7DD11551941F}"/>
          </ac:spMkLst>
        </pc:spChg>
        <pc:graphicFrameChg chg="del">
          <ac:chgData name="TOMMASO CAIAZZI" userId="4467b6bb-f22e-43e1-9cfc-2b9dfdaab12b" providerId="ADAL" clId="{AC95B4A7-EE02-4459-8C3D-53D0FCA89037}" dt="2023-11-13T17:24:52.277" v="1660" actId="478"/>
          <ac:graphicFrameMkLst>
            <pc:docMk/>
            <pc:sldMk cId="3401389069" sldId="421"/>
            <ac:graphicFrameMk id="124990" creationId="{B29E1B27-9968-C664-167E-267F5CE28173}"/>
          </ac:graphicFrameMkLst>
        </pc:graphicFrameChg>
      </pc:sldChg>
      <pc:sldChg chg="modSp add mod">
        <pc:chgData name="TOMMASO CAIAZZI" userId="4467b6bb-f22e-43e1-9cfc-2b9dfdaab12b" providerId="ADAL" clId="{AC95B4A7-EE02-4459-8C3D-53D0FCA89037}" dt="2023-11-13T17:26:51.450" v="1718" actId="20577"/>
        <pc:sldMkLst>
          <pc:docMk/>
          <pc:sldMk cId="3359667938" sldId="422"/>
        </pc:sldMkLst>
        <pc:spChg chg="mod">
          <ac:chgData name="TOMMASO CAIAZZI" userId="4467b6bb-f22e-43e1-9cfc-2b9dfdaab12b" providerId="ADAL" clId="{AC95B4A7-EE02-4459-8C3D-53D0FCA89037}" dt="2023-11-13T17:26:51.450" v="1718" actId="20577"/>
          <ac:spMkLst>
            <pc:docMk/>
            <pc:sldMk cId="3359667938" sldId="422"/>
            <ac:spMk id="5122" creationId="{D52C1193-E72F-9504-F8A2-1C3CD7C9A60A}"/>
          </ac:spMkLst>
        </pc:spChg>
      </pc:sldChg>
      <pc:sldChg chg="modSp add mod">
        <pc:chgData name="TOMMASO CAIAZZI" userId="4467b6bb-f22e-43e1-9cfc-2b9dfdaab12b" providerId="ADAL" clId="{AC95B4A7-EE02-4459-8C3D-53D0FCA89037}" dt="2023-11-13T17:29:34.544" v="1840" actId="20577"/>
        <pc:sldMkLst>
          <pc:docMk/>
          <pc:sldMk cId="691626994" sldId="423"/>
        </pc:sldMkLst>
        <pc:spChg chg="mod">
          <ac:chgData name="TOMMASO CAIAZZI" userId="4467b6bb-f22e-43e1-9cfc-2b9dfdaab12b" providerId="ADAL" clId="{AC95B4A7-EE02-4459-8C3D-53D0FCA89037}" dt="2023-11-13T17:29:34.544" v="1840" actId="20577"/>
          <ac:spMkLst>
            <pc:docMk/>
            <pc:sldMk cId="691626994" sldId="423"/>
            <ac:spMk id="5122" creationId="{D52C1193-E72F-9504-F8A2-1C3CD7C9A60A}"/>
          </ac:spMkLst>
        </pc:spChg>
      </pc:sldChg>
      <pc:sldChg chg="modSp add mod">
        <pc:chgData name="TOMMASO CAIAZZI" userId="4467b6bb-f22e-43e1-9cfc-2b9dfdaab12b" providerId="ADAL" clId="{AC95B4A7-EE02-4459-8C3D-53D0FCA89037}" dt="2023-11-13T17:30:10.033" v="1843" actId="20577"/>
        <pc:sldMkLst>
          <pc:docMk/>
          <pc:sldMk cId="156608522" sldId="424"/>
        </pc:sldMkLst>
        <pc:spChg chg="mod">
          <ac:chgData name="TOMMASO CAIAZZI" userId="4467b6bb-f22e-43e1-9cfc-2b9dfdaab12b" providerId="ADAL" clId="{AC95B4A7-EE02-4459-8C3D-53D0FCA89037}" dt="2023-11-13T17:30:10.033" v="1843" actId="20577"/>
          <ac:spMkLst>
            <pc:docMk/>
            <pc:sldMk cId="156608522" sldId="424"/>
            <ac:spMk id="5122" creationId="{D52C1193-E72F-9504-F8A2-1C3CD7C9A60A}"/>
          </ac:spMkLst>
        </pc:spChg>
      </pc:sldChg>
      <pc:sldChg chg="add">
        <pc:chgData name="TOMMASO CAIAZZI" userId="4467b6bb-f22e-43e1-9cfc-2b9dfdaab12b" providerId="ADAL" clId="{AC95B4A7-EE02-4459-8C3D-53D0FCA89037}" dt="2023-11-13T17:38:16.448" v="2160"/>
        <pc:sldMkLst>
          <pc:docMk/>
          <pc:sldMk cId="1453318088" sldId="425"/>
        </pc:sldMkLst>
      </pc:sldChg>
      <pc:sldChg chg="modSp add mod">
        <pc:chgData name="TOMMASO CAIAZZI" userId="4467b6bb-f22e-43e1-9cfc-2b9dfdaab12b" providerId="ADAL" clId="{AC95B4A7-EE02-4459-8C3D-53D0FCA89037}" dt="2023-11-13T17:39:00.185" v="2168" actId="20577"/>
        <pc:sldMkLst>
          <pc:docMk/>
          <pc:sldMk cId="2200561635" sldId="426"/>
        </pc:sldMkLst>
        <pc:spChg chg="mod">
          <ac:chgData name="TOMMASO CAIAZZI" userId="4467b6bb-f22e-43e1-9cfc-2b9dfdaab12b" providerId="ADAL" clId="{AC95B4A7-EE02-4459-8C3D-53D0FCA89037}" dt="2023-11-13T17:38:38.799" v="2166" actId="20577"/>
          <ac:spMkLst>
            <pc:docMk/>
            <pc:sldMk cId="2200561635" sldId="426"/>
            <ac:spMk id="32" creationId="{EC13EA54-B75A-3AAE-2DC5-04F2EE76EA14}"/>
          </ac:spMkLst>
        </pc:spChg>
        <pc:spChg chg="mod">
          <ac:chgData name="TOMMASO CAIAZZI" userId="4467b6bb-f22e-43e1-9cfc-2b9dfdaab12b" providerId="ADAL" clId="{AC95B4A7-EE02-4459-8C3D-53D0FCA89037}" dt="2023-11-13T17:39:00.185" v="2168" actId="20577"/>
          <ac:spMkLst>
            <pc:docMk/>
            <pc:sldMk cId="2200561635" sldId="426"/>
            <ac:spMk id="18437" creationId="{AFF8E2DB-E1FE-B10A-80D1-645659F9A094}"/>
          </ac:spMkLst>
        </pc:spChg>
      </pc:sldChg>
      <pc:sldChg chg="addSp delSp modSp add mod">
        <pc:chgData name="TOMMASO CAIAZZI" userId="4467b6bb-f22e-43e1-9cfc-2b9dfdaab12b" providerId="ADAL" clId="{AC95B4A7-EE02-4459-8C3D-53D0FCA89037}" dt="2023-11-13T17:47:19.257" v="2217" actId="14100"/>
        <pc:sldMkLst>
          <pc:docMk/>
          <pc:sldMk cId="2558970753" sldId="427"/>
        </pc:sldMkLst>
        <pc:spChg chg="add mod">
          <ac:chgData name="TOMMASO CAIAZZI" userId="4467b6bb-f22e-43e1-9cfc-2b9dfdaab12b" providerId="ADAL" clId="{AC95B4A7-EE02-4459-8C3D-53D0FCA89037}" dt="2023-11-13T17:47:19.257" v="2217" actId="14100"/>
          <ac:spMkLst>
            <pc:docMk/>
            <pc:sldMk cId="2558970753" sldId="427"/>
            <ac:spMk id="8" creationId="{F517F7FD-68AB-9390-0FC0-85B05D162097}"/>
          </ac:spMkLst>
        </pc:spChg>
        <pc:picChg chg="add mod">
          <ac:chgData name="TOMMASO CAIAZZI" userId="4467b6bb-f22e-43e1-9cfc-2b9dfdaab12b" providerId="ADAL" clId="{AC95B4A7-EE02-4459-8C3D-53D0FCA89037}" dt="2023-11-13T17:46:15.460" v="2173" actId="1076"/>
          <ac:picMkLst>
            <pc:docMk/>
            <pc:sldMk cId="2558970753" sldId="427"/>
            <ac:picMk id="3" creationId="{A1320403-A00A-27CC-7154-7D52E2B273E6}"/>
          </ac:picMkLst>
        </pc:picChg>
        <pc:picChg chg="del">
          <ac:chgData name="TOMMASO CAIAZZI" userId="4467b6bb-f22e-43e1-9cfc-2b9dfdaab12b" providerId="ADAL" clId="{AC95B4A7-EE02-4459-8C3D-53D0FCA89037}" dt="2023-11-13T17:46:06.474" v="2170" actId="478"/>
          <ac:picMkLst>
            <pc:docMk/>
            <pc:sldMk cId="2558970753" sldId="427"/>
            <ac:picMk id="9" creationId="{DD2FEF66-2123-08CB-B216-1EDFFDDD2B52}"/>
          </ac:picMkLst>
        </pc:picChg>
      </pc:sldChg>
    </pc:docChg>
  </pc:docChgLst>
  <pc:docChgLst>
    <pc:chgData name="Giuseppe Di Battista" userId="58bebec1-7401-494e-9e51-e1347bbf0818" providerId="ADAL" clId="{DC3E17B2-5227-4341-80AA-DB38D651784C}"/>
    <pc:docChg chg="undo custSel addSld delSld modSld modMainMaster">
      <pc:chgData name="Giuseppe Di Battista" userId="58bebec1-7401-494e-9e51-e1347bbf0818" providerId="ADAL" clId="{DC3E17B2-5227-4341-80AA-DB38D651784C}" dt="2023-11-20T14:48:50.034" v="456" actId="20577"/>
      <pc:docMkLst>
        <pc:docMk/>
      </pc:docMkLst>
      <pc:sldChg chg="modSp">
        <pc:chgData name="Giuseppe Di Battista" userId="58bebec1-7401-494e-9e51-e1347bbf0818" providerId="ADAL" clId="{DC3E17B2-5227-4341-80AA-DB38D651784C}" dt="2023-11-14T09:31:55.560" v="67"/>
        <pc:sldMkLst>
          <pc:docMk/>
          <pc:sldMk cId="0" sldId="341"/>
        </pc:sldMkLst>
        <pc:spChg chg="mod">
          <ac:chgData name="Giuseppe Di Battista" userId="58bebec1-7401-494e-9e51-e1347bbf0818" providerId="ADAL" clId="{DC3E17B2-5227-4341-80AA-DB38D651784C}" dt="2023-11-14T09:23:28.078" v="14"/>
          <ac:spMkLst>
            <pc:docMk/>
            <pc:sldMk cId="0" sldId="341"/>
            <ac:spMk id="43" creationId="{AC044F4F-744A-0D5A-58EF-79D2EB6A8F67}"/>
          </ac:spMkLst>
        </pc:spChg>
        <pc:spChg chg="mod">
          <ac:chgData name="Giuseppe Di Battista" userId="58bebec1-7401-494e-9e51-e1347bbf0818" providerId="ADAL" clId="{DC3E17B2-5227-4341-80AA-DB38D651784C}" dt="2023-11-14T09:31:55.560" v="67"/>
          <ac:spMkLst>
            <pc:docMk/>
            <pc:sldMk cId="0" sldId="341"/>
            <ac:spMk id="44" creationId="{9D0E48F7-EDF7-597A-BE5C-C02776B27083}"/>
          </ac:spMkLst>
        </pc:spChg>
      </pc:sldChg>
      <pc:sldChg chg="delSp modSp">
        <pc:chgData name="Giuseppe Di Battista" userId="58bebec1-7401-494e-9e51-e1347bbf0818" providerId="ADAL" clId="{DC3E17B2-5227-4341-80AA-DB38D651784C}" dt="2023-11-20T14:47:00.481" v="424" actId="478"/>
        <pc:sldMkLst>
          <pc:docMk/>
          <pc:sldMk cId="0" sldId="343"/>
        </pc:sldMkLst>
        <pc:spChg chg="mod">
          <ac:chgData name="Giuseppe Di Battista" userId="58bebec1-7401-494e-9e51-e1347bbf0818" providerId="ADAL" clId="{DC3E17B2-5227-4341-80AA-DB38D651784C}" dt="2023-11-14T09:23:28.078" v="14"/>
          <ac:spMkLst>
            <pc:docMk/>
            <pc:sldMk cId="0" sldId="343"/>
            <ac:spMk id="20" creationId="{DC6A64BB-0175-E707-376E-08B1179DB402}"/>
          </ac:spMkLst>
        </pc:spChg>
        <pc:spChg chg="mod">
          <ac:chgData name="Giuseppe Di Battista" userId="58bebec1-7401-494e-9e51-e1347bbf0818" providerId="ADAL" clId="{DC3E17B2-5227-4341-80AA-DB38D651784C}" dt="2023-11-14T09:31:55.560" v="67"/>
          <ac:spMkLst>
            <pc:docMk/>
            <pc:sldMk cId="0" sldId="343"/>
            <ac:spMk id="21" creationId="{D772AB49-19F4-FF71-BE18-EA691226895A}"/>
          </ac:spMkLst>
        </pc:spChg>
        <pc:spChg chg="del">
          <ac:chgData name="Giuseppe Di Battista" userId="58bebec1-7401-494e-9e51-e1347bbf0818" providerId="ADAL" clId="{DC3E17B2-5227-4341-80AA-DB38D651784C}" dt="2023-11-20T14:46:56.976" v="423" actId="478"/>
          <ac:spMkLst>
            <pc:docMk/>
            <pc:sldMk cId="0" sldId="343"/>
            <ac:spMk id="9221" creationId="{0989E717-9449-70EF-67A2-845AB9CFE0BF}"/>
          </ac:spMkLst>
        </pc:spChg>
        <pc:spChg chg="del">
          <ac:chgData name="Giuseppe Di Battista" userId="58bebec1-7401-494e-9e51-e1347bbf0818" providerId="ADAL" clId="{DC3E17B2-5227-4341-80AA-DB38D651784C}" dt="2023-11-20T14:47:00.481" v="424" actId="478"/>
          <ac:spMkLst>
            <pc:docMk/>
            <pc:sldMk cId="0" sldId="343"/>
            <ac:spMk id="9222" creationId="{6100B560-986E-8370-81A3-1B222AF5D884}"/>
          </ac:spMkLst>
        </pc:spChg>
        <pc:spChg chg="del">
          <ac:chgData name="Giuseppe Di Battista" userId="58bebec1-7401-494e-9e51-e1347bbf0818" providerId="ADAL" clId="{DC3E17B2-5227-4341-80AA-DB38D651784C}" dt="2023-11-20T14:46:53.427" v="422" actId="478"/>
          <ac:spMkLst>
            <pc:docMk/>
            <pc:sldMk cId="0" sldId="343"/>
            <ac:spMk id="9236" creationId="{8BC1CA27-A71D-4891-3B29-4F7F7E229648}"/>
          </ac:spMkLst>
        </pc:spChg>
      </pc:sldChg>
      <pc:sldChg chg="modSp mod">
        <pc:chgData name="Giuseppe Di Battista" userId="58bebec1-7401-494e-9e51-e1347bbf0818" providerId="ADAL" clId="{DC3E17B2-5227-4341-80AA-DB38D651784C}" dt="2023-11-14T09:31:55.560" v="67"/>
        <pc:sldMkLst>
          <pc:docMk/>
          <pc:sldMk cId="0" sldId="345"/>
        </pc:sldMkLst>
        <pc:spChg chg="mod">
          <ac:chgData name="Giuseppe Di Battista" userId="58bebec1-7401-494e-9e51-e1347bbf0818" providerId="ADAL" clId="{DC3E17B2-5227-4341-80AA-DB38D651784C}" dt="2023-11-14T09:23:28.078" v="14"/>
          <ac:spMkLst>
            <pc:docMk/>
            <pc:sldMk cId="0" sldId="345"/>
            <ac:spMk id="15" creationId="{6FC23FCF-AF8F-880B-3763-26C1E17F49B8}"/>
          </ac:spMkLst>
        </pc:spChg>
        <pc:spChg chg="mod">
          <ac:chgData name="Giuseppe Di Battista" userId="58bebec1-7401-494e-9e51-e1347bbf0818" providerId="ADAL" clId="{DC3E17B2-5227-4341-80AA-DB38D651784C}" dt="2023-11-14T09:31:55.560" v="67"/>
          <ac:spMkLst>
            <pc:docMk/>
            <pc:sldMk cId="0" sldId="345"/>
            <ac:spMk id="16" creationId="{F4E4618B-7133-56BB-F8A3-1D636EC147F6}"/>
          </ac:spMkLst>
        </pc:spChg>
        <pc:spChg chg="mod">
          <ac:chgData name="Giuseppe Di Battista" userId="58bebec1-7401-494e-9e51-e1347bbf0818" providerId="ADAL" clId="{DC3E17B2-5227-4341-80AA-DB38D651784C}" dt="2023-11-14T09:23:49.877" v="15" actId="20577"/>
          <ac:spMkLst>
            <pc:docMk/>
            <pc:sldMk cId="0" sldId="345"/>
            <ac:spMk id="12297" creationId="{815BEE77-1BFA-BBE5-8115-97E19F48CD57}"/>
          </ac:spMkLst>
        </pc:spChg>
      </pc:sldChg>
      <pc:sldChg chg="modSp del">
        <pc:chgData name="Giuseppe Di Battista" userId="58bebec1-7401-494e-9e51-e1347bbf0818" providerId="ADAL" clId="{DC3E17B2-5227-4341-80AA-DB38D651784C}" dt="2023-11-15T09:52:28.949" v="419" actId="47"/>
        <pc:sldMkLst>
          <pc:docMk/>
          <pc:sldMk cId="0" sldId="363"/>
        </pc:sldMkLst>
        <pc:spChg chg="mod">
          <ac:chgData name="Giuseppe Di Battista" userId="58bebec1-7401-494e-9e51-e1347bbf0818" providerId="ADAL" clId="{DC3E17B2-5227-4341-80AA-DB38D651784C}" dt="2023-11-14T09:23:28.078" v="14"/>
          <ac:spMkLst>
            <pc:docMk/>
            <pc:sldMk cId="0" sldId="363"/>
            <ac:spMk id="4" creationId="{2697564C-E683-593F-0CB7-11BE42290F00}"/>
          </ac:spMkLst>
        </pc:spChg>
        <pc:spChg chg="mod">
          <ac:chgData name="Giuseppe Di Battista" userId="58bebec1-7401-494e-9e51-e1347bbf0818" providerId="ADAL" clId="{DC3E17B2-5227-4341-80AA-DB38D651784C}" dt="2023-11-14T09:31:55.560" v="67"/>
          <ac:spMkLst>
            <pc:docMk/>
            <pc:sldMk cId="0" sldId="363"/>
            <ac:spMk id="5" creationId="{5991A0AA-3DE6-1C93-A9CB-708799B1B26C}"/>
          </ac:spMkLst>
        </pc:spChg>
      </pc:sldChg>
      <pc:sldChg chg="modSp">
        <pc:chgData name="Giuseppe Di Battista" userId="58bebec1-7401-494e-9e51-e1347bbf0818" providerId="ADAL" clId="{DC3E17B2-5227-4341-80AA-DB38D651784C}" dt="2023-11-14T09:31:55.560" v="67"/>
        <pc:sldMkLst>
          <pc:docMk/>
          <pc:sldMk cId="0" sldId="364"/>
        </pc:sldMkLst>
        <pc:spChg chg="mod">
          <ac:chgData name="Giuseppe Di Battista" userId="58bebec1-7401-494e-9e51-e1347bbf0818" providerId="ADAL" clId="{DC3E17B2-5227-4341-80AA-DB38D651784C}" dt="2023-11-14T09:23:28.078" v="14"/>
          <ac:spMkLst>
            <pc:docMk/>
            <pc:sldMk cId="0" sldId="364"/>
            <ac:spMk id="4" creationId="{25270CD2-117D-DCCF-3AF0-7EE8CE085F0C}"/>
          </ac:spMkLst>
        </pc:spChg>
        <pc:spChg chg="mod">
          <ac:chgData name="Giuseppe Di Battista" userId="58bebec1-7401-494e-9e51-e1347bbf0818" providerId="ADAL" clId="{DC3E17B2-5227-4341-80AA-DB38D651784C}" dt="2023-11-14T09:31:55.560" v="67"/>
          <ac:spMkLst>
            <pc:docMk/>
            <pc:sldMk cId="0" sldId="364"/>
            <ac:spMk id="5" creationId="{1C627CA0-9393-6B35-3604-1E36CF4A2828}"/>
          </ac:spMkLst>
        </pc:spChg>
      </pc:sldChg>
      <pc:sldChg chg="modSp mod">
        <pc:chgData name="Giuseppe Di Battista" userId="58bebec1-7401-494e-9e51-e1347bbf0818" providerId="ADAL" clId="{DC3E17B2-5227-4341-80AA-DB38D651784C}" dt="2023-11-14T09:48:20.792" v="300" actId="20577"/>
        <pc:sldMkLst>
          <pc:docMk/>
          <pc:sldMk cId="0" sldId="371"/>
        </pc:sldMkLst>
        <pc:spChg chg="mod">
          <ac:chgData name="Giuseppe Di Battista" userId="58bebec1-7401-494e-9e51-e1347bbf0818" providerId="ADAL" clId="{DC3E17B2-5227-4341-80AA-DB38D651784C}" dt="2023-11-14T09:23:28.078" v="14"/>
          <ac:spMkLst>
            <pc:docMk/>
            <pc:sldMk cId="0" sldId="371"/>
            <ac:spMk id="33" creationId="{0AE5D2D7-6F4C-9E8A-BAB6-3B8E4A12718D}"/>
          </ac:spMkLst>
        </pc:spChg>
        <pc:spChg chg="mod">
          <ac:chgData name="Giuseppe Di Battista" userId="58bebec1-7401-494e-9e51-e1347bbf0818" providerId="ADAL" clId="{DC3E17B2-5227-4341-80AA-DB38D651784C}" dt="2023-11-14T09:31:55.560" v="67"/>
          <ac:spMkLst>
            <pc:docMk/>
            <pc:sldMk cId="0" sldId="371"/>
            <ac:spMk id="34" creationId="{EC899090-595E-4A53-EC58-F66ED0F18FC8}"/>
          </ac:spMkLst>
        </pc:spChg>
        <pc:spChg chg="mod">
          <ac:chgData name="Giuseppe Di Battista" userId="58bebec1-7401-494e-9e51-e1347bbf0818" providerId="ADAL" clId="{DC3E17B2-5227-4341-80AA-DB38D651784C}" dt="2023-11-14T09:48:20.792" v="300" actId="20577"/>
          <ac:spMkLst>
            <pc:docMk/>
            <pc:sldMk cId="0" sldId="371"/>
            <ac:spMk id="22532" creationId="{08668AA1-B6A7-0814-0315-E5B0A758199B}"/>
          </ac:spMkLst>
        </pc:spChg>
      </pc:sldChg>
      <pc:sldChg chg="modSp">
        <pc:chgData name="Giuseppe Di Battista" userId="58bebec1-7401-494e-9e51-e1347bbf0818" providerId="ADAL" clId="{DC3E17B2-5227-4341-80AA-DB38D651784C}" dt="2023-11-14T09:31:55.560" v="67"/>
        <pc:sldMkLst>
          <pc:docMk/>
          <pc:sldMk cId="0" sldId="377"/>
        </pc:sldMkLst>
        <pc:spChg chg="mod">
          <ac:chgData name="Giuseppe Di Battista" userId="58bebec1-7401-494e-9e51-e1347bbf0818" providerId="ADAL" clId="{DC3E17B2-5227-4341-80AA-DB38D651784C}" dt="2023-11-14T09:23:28.078" v="14"/>
          <ac:spMkLst>
            <pc:docMk/>
            <pc:sldMk cId="0" sldId="377"/>
            <ac:spMk id="43" creationId="{88EE1305-189C-F8DB-430C-3B88D2532410}"/>
          </ac:spMkLst>
        </pc:spChg>
        <pc:spChg chg="mod">
          <ac:chgData name="Giuseppe Di Battista" userId="58bebec1-7401-494e-9e51-e1347bbf0818" providerId="ADAL" clId="{DC3E17B2-5227-4341-80AA-DB38D651784C}" dt="2023-11-14T09:31:55.560" v="67"/>
          <ac:spMkLst>
            <pc:docMk/>
            <pc:sldMk cId="0" sldId="377"/>
            <ac:spMk id="44" creationId="{15ED51FC-604E-7D81-4A2B-F1D33F4B1BF2}"/>
          </ac:spMkLst>
        </pc:spChg>
      </pc:sldChg>
      <pc:sldChg chg="modSp">
        <pc:chgData name="Giuseppe Di Battista" userId="58bebec1-7401-494e-9e51-e1347bbf0818" providerId="ADAL" clId="{DC3E17B2-5227-4341-80AA-DB38D651784C}" dt="2023-11-14T09:31:55.560" v="67"/>
        <pc:sldMkLst>
          <pc:docMk/>
          <pc:sldMk cId="0" sldId="378"/>
        </pc:sldMkLst>
        <pc:spChg chg="mod">
          <ac:chgData name="Giuseppe Di Battista" userId="58bebec1-7401-494e-9e51-e1347bbf0818" providerId="ADAL" clId="{DC3E17B2-5227-4341-80AA-DB38D651784C}" dt="2023-11-14T09:23:28.078" v="14"/>
          <ac:spMkLst>
            <pc:docMk/>
            <pc:sldMk cId="0" sldId="378"/>
            <ac:spMk id="35" creationId="{F125EA90-53E9-14B7-B4B6-4D19F3B7EEB2}"/>
          </ac:spMkLst>
        </pc:spChg>
        <pc:spChg chg="mod">
          <ac:chgData name="Giuseppe Di Battista" userId="58bebec1-7401-494e-9e51-e1347bbf0818" providerId="ADAL" clId="{DC3E17B2-5227-4341-80AA-DB38D651784C}" dt="2023-11-14T09:31:55.560" v="67"/>
          <ac:spMkLst>
            <pc:docMk/>
            <pc:sldMk cId="0" sldId="378"/>
            <ac:spMk id="36" creationId="{0F6BD11E-0452-434B-0388-398331CC0456}"/>
          </ac:spMkLst>
        </pc:spChg>
      </pc:sldChg>
      <pc:sldChg chg="modSp mod">
        <pc:chgData name="Giuseppe Di Battista" userId="58bebec1-7401-494e-9e51-e1347bbf0818" providerId="ADAL" clId="{DC3E17B2-5227-4341-80AA-DB38D651784C}" dt="2023-11-14T09:48:35.064" v="316" actId="20577"/>
        <pc:sldMkLst>
          <pc:docMk/>
          <pc:sldMk cId="0" sldId="380"/>
        </pc:sldMkLst>
        <pc:spChg chg="mod">
          <ac:chgData name="Giuseppe Di Battista" userId="58bebec1-7401-494e-9e51-e1347bbf0818" providerId="ADAL" clId="{DC3E17B2-5227-4341-80AA-DB38D651784C}" dt="2023-11-14T09:23:28.078" v="14"/>
          <ac:spMkLst>
            <pc:docMk/>
            <pc:sldMk cId="0" sldId="380"/>
            <ac:spMk id="29" creationId="{889A55D1-698B-52AC-4814-45F2A5DDB023}"/>
          </ac:spMkLst>
        </pc:spChg>
        <pc:spChg chg="mod">
          <ac:chgData name="Giuseppe Di Battista" userId="58bebec1-7401-494e-9e51-e1347bbf0818" providerId="ADAL" clId="{DC3E17B2-5227-4341-80AA-DB38D651784C}" dt="2023-11-14T09:31:55.560" v="67"/>
          <ac:spMkLst>
            <pc:docMk/>
            <pc:sldMk cId="0" sldId="380"/>
            <ac:spMk id="30" creationId="{5DBF62B5-CBB3-DE03-E31B-3661A721CBFC}"/>
          </ac:spMkLst>
        </pc:spChg>
        <pc:spChg chg="mod">
          <ac:chgData name="Giuseppe Di Battista" userId="58bebec1-7401-494e-9e51-e1347bbf0818" providerId="ADAL" clId="{DC3E17B2-5227-4341-80AA-DB38D651784C}" dt="2023-11-14T09:48:35.064" v="316" actId="20577"/>
          <ac:spMkLst>
            <pc:docMk/>
            <pc:sldMk cId="0" sldId="380"/>
            <ac:spMk id="23556" creationId="{86F13087-4F7B-133E-BC6B-E335A9B42223}"/>
          </ac:spMkLst>
        </pc:spChg>
      </pc:sldChg>
      <pc:sldChg chg="modSp">
        <pc:chgData name="Giuseppe Di Battista" userId="58bebec1-7401-494e-9e51-e1347bbf0818" providerId="ADAL" clId="{DC3E17B2-5227-4341-80AA-DB38D651784C}" dt="2023-11-14T09:31:55.560" v="67"/>
        <pc:sldMkLst>
          <pc:docMk/>
          <pc:sldMk cId="0" sldId="382"/>
        </pc:sldMkLst>
        <pc:spChg chg="mod">
          <ac:chgData name="Giuseppe Di Battista" userId="58bebec1-7401-494e-9e51-e1347bbf0818" providerId="ADAL" clId="{DC3E17B2-5227-4341-80AA-DB38D651784C}" dt="2023-11-14T09:23:28.078" v="14"/>
          <ac:spMkLst>
            <pc:docMk/>
            <pc:sldMk cId="0" sldId="382"/>
            <ac:spMk id="44" creationId="{8320D44D-E52C-34EA-792E-2A903DDDB99B}"/>
          </ac:spMkLst>
        </pc:spChg>
        <pc:spChg chg="mod">
          <ac:chgData name="Giuseppe Di Battista" userId="58bebec1-7401-494e-9e51-e1347bbf0818" providerId="ADAL" clId="{DC3E17B2-5227-4341-80AA-DB38D651784C}" dt="2023-11-14T09:31:55.560" v="67"/>
          <ac:spMkLst>
            <pc:docMk/>
            <pc:sldMk cId="0" sldId="382"/>
            <ac:spMk id="45" creationId="{F89ED0C8-6CD8-45BB-522C-AFCF2C649FEB}"/>
          </ac:spMkLst>
        </pc:spChg>
      </pc:sldChg>
      <pc:sldChg chg="modSp mod modShow">
        <pc:chgData name="Giuseppe Di Battista" userId="58bebec1-7401-494e-9e51-e1347bbf0818" providerId="ADAL" clId="{DC3E17B2-5227-4341-80AA-DB38D651784C}" dt="2023-11-15T09:52:55.012" v="421" actId="729"/>
        <pc:sldMkLst>
          <pc:docMk/>
          <pc:sldMk cId="0" sldId="391"/>
        </pc:sldMkLst>
        <pc:spChg chg="mod">
          <ac:chgData name="Giuseppe Di Battista" userId="58bebec1-7401-494e-9e51-e1347bbf0818" providerId="ADAL" clId="{DC3E17B2-5227-4341-80AA-DB38D651784C}" dt="2023-11-14T09:23:28.078" v="14"/>
          <ac:spMkLst>
            <pc:docMk/>
            <pc:sldMk cId="0" sldId="391"/>
            <ac:spMk id="4" creationId="{EB005F48-E96F-DBD5-8F8F-5C4E2871EDAA}"/>
          </ac:spMkLst>
        </pc:spChg>
        <pc:spChg chg="mod">
          <ac:chgData name="Giuseppe Di Battista" userId="58bebec1-7401-494e-9e51-e1347bbf0818" providerId="ADAL" clId="{DC3E17B2-5227-4341-80AA-DB38D651784C}" dt="2023-11-14T09:31:55.560" v="67"/>
          <ac:spMkLst>
            <pc:docMk/>
            <pc:sldMk cId="0" sldId="391"/>
            <ac:spMk id="5" creationId="{4318774F-0AD0-D98A-1201-CED6BE2144DB}"/>
          </ac:spMkLst>
        </pc:spChg>
        <pc:spChg chg="mod">
          <ac:chgData name="Giuseppe Di Battista" userId="58bebec1-7401-494e-9e51-e1347bbf0818" providerId="ADAL" clId="{DC3E17B2-5227-4341-80AA-DB38D651784C}" dt="2023-11-15T09:52:41.222" v="420" actId="20577"/>
          <ac:spMkLst>
            <pc:docMk/>
            <pc:sldMk cId="0" sldId="391"/>
            <ac:spMk id="39941" creationId="{DA0A7D07-3AD1-A618-0621-254286E2DAB6}"/>
          </ac:spMkLst>
        </pc:spChg>
      </pc:sldChg>
      <pc:sldChg chg="modSp">
        <pc:chgData name="Giuseppe Di Battista" userId="58bebec1-7401-494e-9e51-e1347bbf0818" providerId="ADAL" clId="{DC3E17B2-5227-4341-80AA-DB38D651784C}" dt="2023-11-14T09:31:55.560" v="67"/>
        <pc:sldMkLst>
          <pc:docMk/>
          <pc:sldMk cId="0" sldId="392"/>
        </pc:sldMkLst>
        <pc:spChg chg="mod">
          <ac:chgData name="Giuseppe Di Battista" userId="58bebec1-7401-494e-9e51-e1347bbf0818" providerId="ADAL" clId="{DC3E17B2-5227-4341-80AA-DB38D651784C}" dt="2023-11-14T09:23:28.078" v="14"/>
          <ac:spMkLst>
            <pc:docMk/>
            <pc:sldMk cId="0" sldId="392"/>
            <ac:spMk id="4" creationId="{22EB0DE9-B9FF-F794-0C57-CD532E92170F}"/>
          </ac:spMkLst>
        </pc:spChg>
        <pc:spChg chg="mod">
          <ac:chgData name="Giuseppe Di Battista" userId="58bebec1-7401-494e-9e51-e1347bbf0818" providerId="ADAL" clId="{DC3E17B2-5227-4341-80AA-DB38D651784C}" dt="2023-11-14T09:31:55.560" v="67"/>
          <ac:spMkLst>
            <pc:docMk/>
            <pc:sldMk cId="0" sldId="392"/>
            <ac:spMk id="5" creationId="{317BB90C-4606-D484-6FB1-00FD5806DE9D}"/>
          </ac:spMkLst>
        </pc:spChg>
      </pc:sldChg>
      <pc:sldChg chg="modSp mod">
        <pc:chgData name="Giuseppe Di Battista" userId="58bebec1-7401-494e-9e51-e1347bbf0818" providerId="ADAL" clId="{DC3E17B2-5227-4341-80AA-DB38D651784C}" dt="2023-11-14T09:31:55.560" v="67"/>
        <pc:sldMkLst>
          <pc:docMk/>
          <pc:sldMk cId="0" sldId="394"/>
        </pc:sldMkLst>
        <pc:spChg chg="mod">
          <ac:chgData name="Giuseppe Di Battista" userId="58bebec1-7401-494e-9e51-e1347bbf0818" providerId="ADAL" clId="{DC3E17B2-5227-4341-80AA-DB38D651784C}" dt="2023-11-14T09:23:28.078" v="14"/>
          <ac:spMkLst>
            <pc:docMk/>
            <pc:sldMk cId="0" sldId="394"/>
            <ac:spMk id="32" creationId="{2E5D5B4C-22D0-0B2C-A0A5-2C20457B7E43}"/>
          </ac:spMkLst>
        </pc:spChg>
        <pc:spChg chg="mod">
          <ac:chgData name="Giuseppe Di Battista" userId="58bebec1-7401-494e-9e51-e1347bbf0818" providerId="ADAL" clId="{DC3E17B2-5227-4341-80AA-DB38D651784C}" dt="2023-11-14T09:31:55.560" v="67"/>
          <ac:spMkLst>
            <pc:docMk/>
            <pc:sldMk cId="0" sldId="394"/>
            <ac:spMk id="33" creationId="{50E58F9C-BA66-9FD2-348D-D8125AD8D638}"/>
          </ac:spMkLst>
        </pc:spChg>
        <pc:spChg chg="mod">
          <ac:chgData name="Giuseppe Di Battista" userId="58bebec1-7401-494e-9e51-e1347bbf0818" providerId="ADAL" clId="{DC3E17B2-5227-4341-80AA-DB38D651784C}" dt="2023-11-14T09:22:01.385" v="12" actId="313"/>
          <ac:spMkLst>
            <pc:docMk/>
            <pc:sldMk cId="0" sldId="394"/>
            <ac:spMk id="8198" creationId="{DE7CF4D6-80FD-46D2-8790-7B9D18C6C768}"/>
          </ac:spMkLst>
        </pc:spChg>
      </pc:sldChg>
      <pc:sldChg chg="modSp">
        <pc:chgData name="Giuseppe Di Battista" userId="58bebec1-7401-494e-9e51-e1347bbf0818" providerId="ADAL" clId="{DC3E17B2-5227-4341-80AA-DB38D651784C}" dt="2023-11-14T09:31:55.560" v="67"/>
        <pc:sldMkLst>
          <pc:docMk/>
          <pc:sldMk cId="0" sldId="395"/>
        </pc:sldMkLst>
        <pc:spChg chg="mod">
          <ac:chgData name="Giuseppe Di Battista" userId="58bebec1-7401-494e-9e51-e1347bbf0818" providerId="ADAL" clId="{DC3E17B2-5227-4341-80AA-DB38D651784C}" dt="2023-11-14T09:31:10.921" v="66"/>
          <ac:spMkLst>
            <pc:docMk/>
            <pc:sldMk cId="0" sldId="395"/>
            <ac:spMk id="32" creationId="{B4BB8A35-1BC1-75A2-F7EE-281BFCF3A124}"/>
          </ac:spMkLst>
        </pc:spChg>
        <pc:spChg chg="mod">
          <ac:chgData name="Giuseppe Di Battista" userId="58bebec1-7401-494e-9e51-e1347bbf0818" providerId="ADAL" clId="{DC3E17B2-5227-4341-80AA-DB38D651784C}" dt="2023-11-14T09:23:28.078" v="14"/>
          <ac:spMkLst>
            <pc:docMk/>
            <pc:sldMk cId="0" sldId="395"/>
            <ac:spMk id="35" creationId="{A12683A1-01FE-1FB6-B438-C5DDF5D2FE4A}"/>
          </ac:spMkLst>
        </pc:spChg>
        <pc:spChg chg="mod">
          <ac:chgData name="Giuseppe Di Battista" userId="58bebec1-7401-494e-9e51-e1347bbf0818" providerId="ADAL" clId="{DC3E17B2-5227-4341-80AA-DB38D651784C}" dt="2023-11-14T09:31:55.560" v="67"/>
          <ac:spMkLst>
            <pc:docMk/>
            <pc:sldMk cId="0" sldId="395"/>
            <ac:spMk id="36" creationId="{B223D273-6EF3-25BA-0823-38023E3593F3}"/>
          </ac:spMkLst>
        </pc:spChg>
      </pc:sldChg>
      <pc:sldChg chg="modSp mod">
        <pc:chgData name="Giuseppe Di Battista" userId="58bebec1-7401-494e-9e51-e1347bbf0818" providerId="ADAL" clId="{DC3E17B2-5227-4341-80AA-DB38D651784C}" dt="2023-11-20T14:48:50.034" v="456" actId="20577"/>
        <pc:sldMkLst>
          <pc:docMk/>
          <pc:sldMk cId="0" sldId="397"/>
        </pc:sldMkLst>
        <pc:spChg chg="mod">
          <ac:chgData name="Giuseppe Di Battista" userId="58bebec1-7401-494e-9e51-e1347bbf0818" providerId="ADAL" clId="{DC3E17B2-5227-4341-80AA-DB38D651784C}" dt="2023-11-14T09:23:28.078" v="14"/>
          <ac:spMkLst>
            <pc:docMk/>
            <pc:sldMk cId="0" sldId="397"/>
            <ac:spMk id="43" creationId="{2D7AB25C-9229-6B51-6581-B2FA6A4C1811}"/>
          </ac:spMkLst>
        </pc:spChg>
        <pc:spChg chg="mod">
          <ac:chgData name="Giuseppe Di Battista" userId="58bebec1-7401-494e-9e51-e1347bbf0818" providerId="ADAL" clId="{DC3E17B2-5227-4341-80AA-DB38D651784C}" dt="2023-11-14T09:31:55.560" v="67"/>
          <ac:spMkLst>
            <pc:docMk/>
            <pc:sldMk cId="0" sldId="397"/>
            <ac:spMk id="44" creationId="{C29382C5-7445-68FE-8674-D971FD490312}"/>
          </ac:spMkLst>
        </pc:spChg>
        <pc:spChg chg="mod">
          <ac:chgData name="Giuseppe Di Battista" userId="58bebec1-7401-494e-9e51-e1347bbf0818" providerId="ADAL" clId="{DC3E17B2-5227-4341-80AA-DB38D651784C}" dt="2023-11-20T14:48:50.034" v="456" actId="20577"/>
          <ac:spMkLst>
            <pc:docMk/>
            <pc:sldMk cId="0" sldId="397"/>
            <ac:spMk id="11268" creationId="{E75647D9-93B8-A3DD-1380-212904B4C8D7}"/>
          </ac:spMkLst>
        </pc:spChg>
      </pc:sldChg>
      <pc:sldChg chg="modSp mod">
        <pc:chgData name="Giuseppe Di Battista" userId="58bebec1-7401-494e-9e51-e1347bbf0818" providerId="ADAL" clId="{DC3E17B2-5227-4341-80AA-DB38D651784C}" dt="2023-11-14T09:47:05.384" v="293" actId="20577"/>
        <pc:sldMkLst>
          <pc:docMk/>
          <pc:sldMk cId="0" sldId="398"/>
        </pc:sldMkLst>
        <pc:spChg chg="mod">
          <ac:chgData name="Giuseppe Di Battista" userId="58bebec1-7401-494e-9e51-e1347bbf0818" providerId="ADAL" clId="{DC3E17B2-5227-4341-80AA-DB38D651784C}" dt="2023-11-14T09:23:28.078" v="14"/>
          <ac:spMkLst>
            <pc:docMk/>
            <pc:sldMk cId="0" sldId="398"/>
            <ac:spMk id="35" creationId="{50243E87-F5F9-BC56-3D79-C2E6BD9613FB}"/>
          </ac:spMkLst>
        </pc:spChg>
        <pc:spChg chg="mod">
          <ac:chgData name="Giuseppe Di Battista" userId="58bebec1-7401-494e-9e51-e1347bbf0818" providerId="ADAL" clId="{DC3E17B2-5227-4341-80AA-DB38D651784C}" dt="2023-11-14T09:31:55.560" v="67"/>
          <ac:spMkLst>
            <pc:docMk/>
            <pc:sldMk cId="0" sldId="398"/>
            <ac:spMk id="36" creationId="{3240F179-5E01-9CD9-55F1-BEEEE812E4F0}"/>
          </ac:spMkLst>
        </pc:spChg>
        <pc:spChg chg="mod">
          <ac:chgData name="Giuseppe Di Battista" userId="58bebec1-7401-494e-9e51-e1347bbf0818" providerId="ADAL" clId="{DC3E17B2-5227-4341-80AA-DB38D651784C}" dt="2023-11-14T09:47:05.384" v="293" actId="20577"/>
          <ac:spMkLst>
            <pc:docMk/>
            <pc:sldMk cId="0" sldId="398"/>
            <ac:spMk id="19461" creationId="{171C444E-9B64-4993-9CDC-53DDFF3E7064}"/>
          </ac:spMkLst>
        </pc:spChg>
      </pc:sldChg>
      <pc:sldChg chg="modSp mod">
        <pc:chgData name="Giuseppe Di Battista" userId="58bebec1-7401-494e-9e51-e1347bbf0818" providerId="ADAL" clId="{DC3E17B2-5227-4341-80AA-DB38D651784C}" dt="2023-11-14T09:45:18.487" v="227" actId="1076"/>
        <pc:sldMkLst>
          <pc:docMk/>
          <pc:sldMk cId="0" sldId="400"/>
        </pc:sldMkLst>
        <pc:spChg chg="mod">
          <ac:chgData name="Giuseppe Di Battista" userId="58bebec1-7401-494e-9e51-e1347bbf0818" providerId="ADAL" clId="{DC3E17B2-5227-4341-80AA-DB38D651784C}" dt="2023-11-14T09:44:45.839" v="222" actId="14100"/>
          <ac:spMkLst>
            <pc:docMk/>
            <pc:sldMk cId="0" sldId="400"/>
            <ac:spMk id="32" creationId="{EC13EA54-B75A-3AAE-2DC5-04F2EE76EA14}"/>
          </ac:spMkLst>
        </pc:spChg>
        <pc:spChg chg="mod">
          <ac:chgData name="Giuseppe Di Battista" userId="58bebec1-7401-494e-9e51-e1347bbf0818" providerId="ADAL" clId="{DC3E17B2-5227-4341-80AA-DB38D651784C}" dt="2023-11-14T09:44:51.422" v="223" actId="14100"/>
          <ac:spMkLst>
            <pc:docMk/>
            <pc:sldMk cId="0" sldId="400"/>
            <ac:spMk id="33" creationId="{059A51EC-24EC-09A8-A931-0C514F033872}"/>
          </ac:spMkLst>
        </pc:spChg>
        <pc:spChg chg="mod">
          <ac:chgData name="Giuseppe Di Battista" userId="58bebec1-7401-494e-9e51-e1347bbf0818" providerId="ADAL" clId="{DC3E17B2-5227-4341-80AA-DB38D651784C}" dt="2023-11-14T09:23:28.078" v="14"/>
          <ac:spMkLst>
            <pc:docMk/>
            <pc:sldMk cId="0" sldId="400"/>
            <ac:spMk id="35" creationId="{7B1F9DF1-1F0D-8325-DDE9-67D58F707DBA}"/>
          </ac:spMkLst>
        </pc:spChg>
        <pc:spChg chg="mod">
          <ac:chgData name="Giuseppe Di Battista" userId="58bebec1-7401-494e-9e51-e1347bbf0818" providerId="ADAL" clId="{DC3E17B2-5227-4341-80AA-DB38D651784C}" dt="2023-11-14T09:31:55.560" v="67"/>
          <ac:spMkLst>
            <pc:docMk/>
            <pc:sldMk cId="0" sldId="400"/>
            <ac:spMk id="36" creationId="{AE3C7413-D9D4-2179-C5E9-5224B2E2C498}"/>
          </ac:spMkLst>
        </pc:spChg>
        <pc:spChg chg="mod">
          <ac:chgData name="Giuseppe Di Battista" userId="58bebec1-7401-494e-9e51-e1347bbf0818" providerId="ADAL" clId="{DC3E17B2-5227-4341-80AA-DB38D651784C}" dt="2023-11-14T09:45:00.282" v="225" actId="1076"/>
          <ac:spMkLst>
            <pc:docMk/>
            <pc:sldMk cId="0" sldId="400"/>
            <ac:spMk id="18437" creationId="{AFF8E2DB-E1FE-B10A-80D1-645659F9A094}"/>
          </ac:spMkLst>
        </pc:spChg>
        <pc:grpChg chg="mod">
          <ac:chgData name="Giuseppe Di Battista" userId="58bebec1-7401-494e-9e51-e1347bbf0818" providerId="ADAL" clId="{DC3E17B2-5227-4341-80AA-DB38D651784C}" dt="2023-11-14T09:45:18.487" v="227" actId="1076"/>
          <ac:grpSpMkLst>
            <pc:docMk/>
            <pc:sldMk cId="0" sldId="400"/>
            <ac:grpSpMk id="31" creationId="{67286795-F9BA-935F-0E5F-3744B5411972}"/>
          </ac:grpSpMkLst>
        </pc:grpChg>
      </pc:sldChg>
      <pc:sldChg chg="modSp">
        <pc:chgData name="Giuseppe Di Battista" userId="58bebec1-7401-494e-9e51-e1347bbf0818" providerId="ADAL" clId="{DC3E17B2-5227-4341-80AA-DB38D651784C}" dt="2023-11-14T09:31:55.560" v="67"/>
        <pc:sldMkLst>
          <pc:docMk/>
          <pc:sldMk cId="0" sldId="402"/>
        </pc:sldMkLst>
        <pc:spChg chg="mod">
          <ac:chgData name="Giuseppe Di Battista" userId="58bebec1-7401-494e-9e51-e1347bbf0818" providerId="ADAL" clId="{DC3E17B2-5227-4341-80AA-DB38D651784C}" dt="2023-11-14T09:23:28.078" v="14"/>
          <ac:spMkLst>
            <pc:docMk/>
            <pc:sldMk cId="0" sldId="402"/>
            <ac:spMk id="4" creationId="{786B326D-D341-DF7E-A46A-768E09E0CAAA}"/>
          </ac:spMkLst>
        </pc:spChg>
        <pc:spChg chg="mod">
          <ac:chgData name="Giuseppe Di Battista" userId="58bebec1-7401-494e-9e51-e1347bbf0818" providerId="ADAL" clId="{DC3E17B2-5227-4341-80AA-DB38D651784C}" dt="2023-11-14T09:31:55.560" v="67"/>
          <ac:spMkLst>
            <pc:docMk/>
            <pc:sldMk cId="0" sldId="402"/>
            <ac:spMk id="5" creationId="{DF948083-2C84-0256-2221-A7936D2DE2E3}"/>
          </ac:spMkLst>
        </pc:spChg>
      </pc:sldChg>
      <pc:sldChg chg="modSp mod">
        <pc:chgData name="Giuseppe Di Battista" userId="58bebec1-7401-494e-9e51-e1347bbf0818" providerId="ADAL" clId="{DC3E17B2-5227-4341-80AA-DB38D651784C}" dt="2023-11-14T09:32:44.168" v="77" actId="20577"/>
        <pc:sldMkLst>
          <pc:docMk/>
          <pc:sldMk cId="469852203" sldId="404"/>
        </pc:sldMkLst>
        <pc:spChg chg="mod">
          <ac:chgData name="Giuseppe Di Battista" userId="58bebec1-7401-494e-9e51-e1347bbf0818" providerId="ADAL" clId="{DC3E17B2-5227-4341-80AA-DB38D651784C}" dt="2023-11-14T09:23:28.078" v="14"/>
          <ac:spMkLst>
            <pc:docMk/>
            <pc:sldMk cId="469852203" sldId="404"/>
            <ac:spMk id="4" creationId="{8B5151A3-786F-879B-2E77-686FD1857F40}"/>
          </ac:spMkLst>
        </pc:spChg>
        <pc:spChg chg="mod">
          <ac:chgData name="Giuseppe Di Battista" userId="58bebec1-7401-494e-9e51-e1347bbf0818" providerId="ADAL" clId="{DC3E17B2-5227-4341-80AA-DB38D651784C}" dt="2023-11-14T09:31:55.560" v="67"/>
          <ac:spMkLst>
            <pc:docMk/>
            <pc:sldMk cId="469852203" sldId="404"/>
            <ac:spMk id="5" creationId="{B230EF6A-E371-9131-42E1-4EA313E8BFF4}"/>
          </ac:spMkLst>
        </pc:spChg>
        <pc:spChg chg="mod">
          <ac:chgData name="Giuseppe Di Battista" userId="58bebec1-7401-494e-9e51-e1347bbf0818" providerId="ADAL" clId="{DC3E17B2-5227-4341-80AA-DB38D651784C}" dt="2023-11-14T09:32:44.168" v="77" actId="20577"/>
          <ac:spMkLst>
            <pc:docMk/>
            <pc:sldMk cId="469852203" sldId="404"/>
            <ac:spMk id="16387" creationId="{73037276-E4A1-104B-93D3-4087E25E85BE}"/>
          </ac:spMkLst>
        </pc:spChg>
      </pc:sldChg>
      <pc:sldChg chg="modSp">
        <pc:chgData name="Giuseppe Di Battista" userId="58bebec1-7401-494e-9e51-e1347bbf0818" providerId="ADAL" clId="{DC3E17B2-5227-4341-80AA-DB38D651784C}" dt="2023-11-14T09:31:55.560" v="67"/>
        <pc:sldMkLst>
          <pc:docMk/>
          <pc:sldMk cId="2970948716" sldId="407"/>
        </pc:sldMkLst>
        <pc:spChg chg="mod">
          <ac:chgData name="Giuseppe Di Battista" userId="58bebec1-7401-494e-9e51-e1347bbf0818" providerId="ADAL" clId="{DC3E17B2-5227-4341-80AA-DB38D651784C}" dt="2023-11-14T09:23:28.078" v="14"/>
          <ac:spMkLst>
            <pc:docMk/>
            <pc:sldMk cId="2970948716" sldId="407"/>
            <ac:spMk id="15" creationId="{306E9D84-E7BF-7956-8863-0BA5BAF66F6D}"/>
          </ac:spMkLst>
        </pc:spChg>
        <pc:spChg chg="mod">
          <ac:chgData name="Giuseppe Di Battista" userId="58bebec1-7401-494e-9e51-e1347bbf0818" providerId="ADAL" clId="{DC3E17B2-5227-4341-80AA-DB38D651784C}" dt="2023-11-14T09:31:55.560" v="67"/>
          <ac:spMkLst>
            <pc:docMk/>
            <pc:sldMk cId="2970948716" sldId="407"/>
            <ac:spMk id="16" creationId="{A4217804-61D6-5DDB-B187-42CDA49EE0A6}"/>
          </ac:spMkLst>
        </pc:spChg>
      </pc:sldChg>
      <pc:sldChg chg="modSp mod">
        <pc:chgData name="Giuseppe Di Battista" userId="58bebec1-7401-494e-9e51-e1347bbf0818" providerId="ADAL" clId="{DC3E17B2-5227-4341-80AA-DB38D651784C}" dt="2023-11-14T09:31:55.560" v="67"/>
        <pc:sldMkLst>
          <pc:docMk/>
          <pc:sldMk cId="1073333735" sldId="408"/>
        </pc:sldMkLst>
        <pc:spChg chg="mod">
          <ac:chgData name="Giuseppe Di Battista" userId="58bebec1-7401-494e-9e51-e1347bbf0818" providerId="ADAL" clId="{DC3E17B2-5227-4341-80AA-DB38D651784C}" dt="2023-11-14T09:23:28.078" v="14"/>
          <ac:spMkLst>
            <pc:docMk/>
            <pc:sldMk cId="1073333735" sldId="408"/>
            <ac:spMk id="15" creationId="{306E9D84-E7BF-7956-8863-0BA5BAF66F6D}"/>
          </ac:spMkLst>
        </pc:spChg>
        <pc:spChg chg="mod">
          <ac:chgData name="Giuseppe Di Battista" userId="58bebec1-7401-494e-9e51-e1347bbf0818" providerId="ADAL" clId="{DC3E17B2-5227-4341-80AA-DB38D651784C}" dt="2023-11-14T09:31:55.560" v="67"/>
          <ac:spMkLst>
            <pc:docMk/>
            <pc:sldMk cId="1073333735" sldId="408"/>
            <ac:spMk id="16" creationId="{A4217804-61D6-5DDB-B187-42CDA49EE0A6}"/>
          </ac:spMkLst>
        </pc:spChg>
        <pc:spChg chg="mod">
          <ac:chgData name="Giuseppe Di Battista" userId="58bebec1-7401-494e-9e51-e1347bbf0818" providerId="ADAL" clId="{DC3E17B2-5227-4341-80AA-DB38D651784C}" dt="2023-11-14T09:25:05.479" v="23" actId="20577"/>
          <ac:spMkLst>
            <pc:docMk/>
            <pc:sldMk cId="1073333735" sldId="408"/>
            <ac:spMk id="19" creationId="{42AF03CC-DD9B-EB6F-276B-13AE7A77CF1A}"/>
          </ac:spMkLst>
        </pc:spChg>
      </pc:sldChg>
      <pc:sldChg chg="modSp">
        <pc:chgData name="Giuseppe Di Battista" userId="58bebec1-7401-494e-9e51-e1347bbf0818" providerId="ADAL" clId="{DC3E17B2-5227-4341-80AA-DB38D651784C}" dt="2023-11-14T09:31:55.560" v="67"/>
        <pc:sldMkLst>
          <pc:docMk/>
          <pc:sldMk cId="1723113990" sldId="409"/>
        </pc:sldMkLst>
        <pc:spChg chg="mod">
          <ac:chgData name="Giuseppe Di Battista" userId="58bebec1-7401-494e-9e51-e1347bbf0818" providerId="ADAL" clId="{DC3E17B2-5227-4341-80AA-DB38D651784C}" dt="2023-11-14T09:23:28.078" v="14"/>
          <ac:spMkLst>
            <pc:docMk/>
            <pc:sldMk cId="1723113990" sldId="409"/>
            <ac:spMk id="15" creationId="{306E9D84-E7BF-7956-8863-0BA5BAF66F6D}"/>
          </ac:spMkLst>
        </pc:spChg>
        <pc:spChg chg="mod">
          <ac:chgData name="Giuseppe Di Battista" userId="58bebec1-7401-494e-9e51-e1347bbf0818" providerId="ADAL" clId="{DC3E17B2-5227-4341-80AA-DB38D651784C}" dt="2023-11-14T09:31:55.560" v="67"/>
          <ac:spMkLst>
            <pc:docMk/>
            <pc:sldMk cId="1723113990" sldId="409"/>
            <ac:spMk id="16" creationId="{A4217804-61D6-5DDB-B187-42CDA49EE0A6}"/>
          </ac:spMkLst>
        </pc:spChg>
      </pc:sldChg>
      <pc:sldChg chg="modSp mod">
        <pc:chgData name="Giuseppe Di Battista" userId="58bebec1-7401-494e-9e51-e1347bbf0818" providerId="ADAL" clId="{DC3E17B2-5227-4341-80AA-DB38D651784C}" dt="2023-11-14T09:31:55.560" v="67"/>
        <pc:sldMkLst>
          <pc:docMk/>
          <pc:sldMk cId="3838482108" sldId="410"/>
        </pc:sldMkLst>
        <pc:spChg chg="mod">
          <ac:chgData name="Giuseppe Di Battista" userId="58bebec1-7401-494e-9e51-e1347bbf0818" providerId="ADAL" clId="{DC3E17B2-5227-4341-80AA-DB38D651784C}" dt="2023-11-14T09:25:44.978" v="31" actId="20577"/>
          <ac:spMkLst>
            <pc:docMk/>
            <pc:sldMk cId="3838482108" sldId="410"/>
            <ac:spMk id="9" creationId="{518EF3B7-DB86-8A52-8DF7-6E6164B4BADD}"/>
          </ac:spMkLst>
        </pc:spChg>
        <pc:spChg chg="mod">
          <ac:chgData name="Giuseppe Di Battista" userId="58bebec1-7401-494e-9e51-e1347bbf0818" providerId="ADAL" clId="{DC3E17B2-5227-4341-80AA-DB38D651784C}" dt="2023-11-14T09:26:41.418" v="34" actId="114"/>
          <ac:spMkLst>
            <pc:docMk/>
            <pc:sldMk cId="3838482108" sldId="410"/>
            <ac:spMk id="11" creationId="{05F0C0A0-A17E-B78E-29F3-F251DA010380}"/>
          </ac:spMkLst>
        </pc:spChg>
        <pc:spChg chg="mod">
          <ac:chgData name="Giuseppe Di Battista" userId="58bebec1-7401-494e-9e51-e1347bbf0818" providerId="ADAL" clId="{DC3E17B2-5227-4341-80AA-DB38D651784C}" dt="2023-11-14T09:23:28.078" v="14"/>
          <ac:spMkLst>
            <pc:docMk/>
            <pc:sldMk cId="3838482108" sldId="410"/>
            <ac:spMk id="35" creationId="{F125EA90-53E9-14B7-B4B6-4D19F3B7EEB2}"/>
          </ac:spMkLst>
        </pc:spChg>
        <pc:spChg chg="mod">
          <ac:chgData name="Giuseppe Di Battista" userId="58bebec1-7401-494e-9e51-e1347bbf0818" providerId="ADAL" clId="{DC3E17B2-5227-4341-80AA-DB38D651784C}" dt="2023-11-14T09:31:55.560" v="67"/>
          <ac:spMkLst>
            <pc:docMk/>
            <pc:sldMk cId="3838482108" sldId="410"/>
            <ac:spMk id="36" creationId="{0F6BD11E-0452-434B-0388-398331CC0456}"/>
          </ac:spMkLst>
        </pc:spChg>
      </pc:sldChg>
      <pc:sldChg chg="modSp mod">
        <pc:chgData name="Giuseppe Di Battista" userId="58bebec1-7401-494e-9e51-e1347bbf0818" providerId="ADAL" clId="{DC3E17B2-5227-4341-80AA-DB38D651784C}" dt="2023-11-14T09:31:55.560" v="67"/>
        <pc:sldMkLst>
          <pc:docMk/>
          <pc:sldMk cId="1732749930" sldId="411"/>
        </pc:sldMkLst>
        <pc:spChg chg="mod">
          <ac:chgData name="Giuseppe Di Battista" userId="58bebec1-7401-494e-9e51-e1347bbf0818" providerId="ADAL" clId="{DC3E17B2-5227-4341-80AA-DB38D651784C}" dt="2023-11-14T09:27:13.704" v="50" actId="114"/>
          <ac:spMkLst>
            <pc:docMk/>
            <pc:sldMk cId="1732749930" sldId="411"/>
            <ac:spMk id="11" creationId="{05F0C0A0-A17E-B78E-29F3-F251DA010380}"/>
          </ac:spMkLst>
        </pc:spChg>
        <pc:spChg chg="mod">
          <ac:chgData name="Giuseppe Di Battista" userId="58bebec1-7401-494e-9e51-e1347bbf0818" providerId="ADAL" clId="{DC3E17B2-5227-4341-80AA-DB38D651784C}" dt="2023-11-14T09:23:28.078" v="14"/>
          <ac:spMkLst>
            <pc:docMk/>
            <pc:sldMk cId="1732749930" sldId="411"/>
            <ac:spMk id="35" creationId="{F125EA90-53E9-14B7-B4B6-4D19F3B7EEB2}"/>
          </ac:spMkLst>
        </pc:spChg>
        <pc:spChg chg="mod">
          <ac:chgData name="Giuseppe Di Battista" userId="58bebec1-7401-494e-9e51-e1347bbf0818" providerId="ADAL" clId="{DC3E17B2-5227-4341-80AA-DB38D651784C}" dt="2023-11-14T09:31:55.560" v="67"/>
          <ac:spMkLst>
            <pc:docMk/>
            <pc:sldMk cId="1732749930" sldId="411"/>
            <ac:spMk id="36" creationId="{0F6BD11E-0452-434B-0388-398331CC0456}"/>
          </ac:spMkLst>
        </pc:spChg>
      </pc:sldChg>
      <pc:sldChg chg="modSp mod">
        <pc:chgData name="Giuseppe Di Battista" userId="58bebec1-7401-494e-9e51-e1347bbf0818" providerId="ADAL" clId="{DC3E17B2-5227-4341-80AA-DB38D651784C}" dt="2023-11-14T09:31:55.560" v="67"/>
        <pc:sldMkLst>
          <pc:docMk/>
          <pc:sldMk cId="138078686" sldId="412"/>
        </pc:sldMkLst>
        <pc:spChg chg="mod">
          <ac:chgData name="Giuseppe Di Battista" userId="58bebec1-7401-494e-9e51-e1347bbf0818" providerId="ADAL" clId="{DC3E17B2-5227-4341-80AA-DB38D651784C}" dt="2023-11-14T09:27:39.670" v="65" actId="114"/>
          <ac:spMkLst>
            <pc:docMk/>
            <pc:sldMk cId="138078686" sldId="412"/>
            <ac:spMk id="11" creationId="{05F0C0A0-A17E-B78E-29F3-F251DA010380}"/>
          </ac:spMkLst>
        </pc:spChg>
        <pc:spChg chg="mod">
          <ac:chgData name="Giuseppe Di Battista" userId="58bebec1-7401-494e-9e51-e1347bbf0818" providerId="ADAL" clId="{DC3E17B2-5227-4341-80AA-DB38D651784C}" dt="2023-11-14T09:23:28.078" v="14"/>
          <ac:spMkLst>
            <pc:docMk/>
            <pc:sldMk cId="138078686" sldId="412"/>
            <ac:spMk id="35" creationId="{F125EA90-53E9-14B7-B4B6-4D19F3B7EEB2}"/>
          </ac:spMkLst>
        </pc:spChg>
        <pc:spChg chg="mod">
          <ac:chgData name="Giuseppe Di Battista" userId="58bebec1-7401-494e-9e51-e1347bbf0818" providerId="ADAL" clId="{DC3E17B2-5227-4341-80AA-DB38D651784C}" dt="2023-11-14T09:31:55.560" v="67"/>
          <ac:spMkLst>
            <pc:docMk/>
            <pc:sldMk cId="138078686" sldId="412"/>
            <ac:spMk id="36" creationId="{0F6BD11E-0452-434B-0388-398331CC0456}"/>
          </ac:spMkLst>
        </pc:spChg>
      </pc:sldChg>
      <pc:sldChg chg="addSp modSp mod">
        <pc:chgData name="Giuseppe Di Battista" userId="58bebec1-7401-494e-9e51-e1347bbf0818" providerId="ADAL" clId="{DC3E17B2-5227-4341-80AA-DB38D651784C}" dt="2023-11-14T09:41:36.150" v="188" actId="14100"/>
        <pc:sldMkLst>
          <pc:docMk/>
          <pc:sldMk cId="1715701577" sldId="413"/>
        </pc:sldMkLst>
        <pc:spChg chg="add mod">
          <ac:chgData name="Giuseppe Di Battista" userId="58bebec1-7401-494e-9e51-e1347bbf0818" providerId="ADAL" clId="{DC3E17B2-5227-4341-80AA-DB38D651784C}" dt="2023-11-14T09:34:38.215" v="95" actId="20577"/>
          <ac:spMkLst>
            <pc:docMk/>
            <pc:sldMk cId="1715701577" sldId="413"/>
            <ac:spMk id="2" creationId="{A89D0C12-F6FD-8030-4ACF-C3BBF0FD54BE}"/>
          </ac:spMkLst>
        </pc:spChg>
        <pc:spChg chg="add mod">
          <ac:chgData name="Giuseppe Di Battista" userId="58bebec1-7401-494e-9e51-e1347bbf0818" providerId="ADAL" clId="{DC3E17B2-5227-4341-80AA-DB38D651784C}" dt="2023-11-14T09:41:36.150" v="188" actId="14100"/>
          <ac:spMkLst>
            <pc:docMk/>
            <pc:sldMk cId="1715701577" sldId="413"/>
            <ac:spMk id="3" creationId="{C7D3F92E-8CF2-EC56-3B89-E93AEFC03038}"/>
          </ac:spMkLst>
        </pc:spChg>
        <pc:spChg chg="mod">
          <ac:chgData name="Giuseppe Di Battista" userId="58bebec1-7401-494e-9e51-e1347bbf0818" providerId="ADAL" clId="{DC3E17B2-5227-4341-80AA-DB38D651784C}" dt="2023-11-14T09:23:28.078" v="14"/>
          <ac:spMkLst>
            <pc:docMk/>
            <pc:sldMk cId="1715701577" sldId="413"/>
            <ac:spMk id="4" creationId="{8B5151A3-786F-879B-2E77-686FD1857F40}"/>
          </ac:spMkLst>
        </pc:spChg>
        <pc:spChg chg="mod">
          <ac:chgData name="Giuseppe Di Battista" userId="58bebec1-7401-494e-9e51-e1347bbf0818" providerId="ADAL" clId="{DC3E17B2-5227-4341-80AA-DB38D651784C}" dt="2023-11-14T09:31:55.560" v="67"/>
          <ac:spMkLst>
            <pc:docMk/>
            <pc:sldMk cId="1715701577" sldId="413"/>
            <ac:spMk id="5" creationId="{B230EF6A-E371-9131-42E1-4EA313E8BFF4}"/>
          </ac:spMkLst>
        </pc:spChg>
        <pc:spChg chg="add mod">
          <ac:chgData name="Giuseppe Di Battista" userId="58bebec1-7401-494e-9e51-e1347bbf0818" providerId="ADAL" clId="{DC3E17B2-5227-4341-80AA-DB38D651784C}" dt="2023-11-14T09:41:28.678" v="187" actId="14100"/>
          <ac:spMkLst>
            <pc:docMk/>
            <pc:sldMk cId="1715701577" sldId="413"/>
            <ac:spMk id="6" creationId="{4792F883-3D31-59B2-B056-EA77DCA20CAE}"/>
          </ac:spMkLst>
        </pc:spChg>
      </pc:sldChg>
      <pc:sldChg chg="addSp modSp mod">
        <pc:chgData name="Giuseppe Di Battista" userId="58bebec1-7401-494e-9e51-e1347bbf0818" providerId="ADAL" clId="{DC3E17B2-5227-4341-80AA-DB38D651784C}" dt="2023-11-14T09:43:59.881" v="215" actId="14100"/>
        <pc:sldMkLst>
          <pc:docMk/>
          <pc:sldMk cId="2900773227" sldId="414"/>
        </pc:sldMkLst>
        <pc:spChg chg="add mod">
          <ac:chgData name="Giuseppe Di Battista" userId="58bebec1-7401-494e-9e51-e1347bbf0818" providerId="ADAL" clId="{DC3E17B2-5227-4341-80AA-DB38D651784C}" dt="2023-11-14T09:43:59.881" v="215" actId="14100"/>
          <ac:spMkLst>
            <pc:docMk/>
            <pc:sldMk cId="2900773227" sldId="414"/>
            <ac:spMk id="2" creationId="{F048F320-28FA-7C96-DC42-A9C35EE4E39C}"/>
          </ac:spMkLst>
        </pc:spChg>
        <pc:spChg chg="add mod">
          <ac:chgData name="Giuseppe Di Battista" userId="58bebec1-7401-494e-9e51-e1347bbf0818" providerId="ADAL" clId="{DC3E17B2-5227-4341-80AA-DB38D651784C}" dt="2023-11-14T09:43:06.667" v="212" actId="14100"/>
          <ac:spMkLst>
            <pc:docMk/>
            <pc:sldMk cId="2900773227" sldId="414"/>
            <ac:spMk id="3" creationId="{12316CB7-B97B-03E0-18F1-94FBDF580263}"/>
          </ac:spMkLst>
        </pc:spChg>
        <pc:spChg chg="mod">
          <ac:chgData name="Giuseppe Di Battista" userId="58bebec1-7401-494e-9e51-e1347bbf0818" providerId="ADAL" clId="{DC3E17B2-5227-4341-80AA-DB38D651784C}" dt="2023-11-14T09:23:28.078" v="14"/>
          <ac:spMkLst>
            <pc:docMk/>
            <pc:sldMk cId="2900773227" sldId="414"/>
            <ac:spMk id="4" creationId="{8B5151A3-786F-879B-2E77-686FD1857F40}"/>
          </ac:spMkLst>
        </pc:spChg>
        <pc:spChg chg="mod">
          <ac:chgData name="Giuseppe Di Battista" userId="58bebec1-7401-494e-9e51-e1347bbf0818" providerId="ADAL" clId="{DC3E17B2-5227-4341-80AA-DB38D651784C}" dt="2023-11-14T09:31:55.560" v="67"/>
          <ac:spMkLst>
            <pc:docMk/>
            <pc:sldMk cId="2900773227" sldId="414"/>
            <ac:spMk id="5" creationId="{B230EF6A-E371-9131-42E1-4EA313E8BFF4}"/>
          </ac:spMkLst>
        </pc:spChg>
        <pc:spChg chg="mod">
          <ac:chgData name="Giuseppe Di Battista" userId="58bebec1-7401-494e-9e51-e1347bbf0818" providerId="ADAL" clId="{DC3E17B2-5227-4341-80AA-DB38D651784C}" dt="2023-11-14T09:42:44.435" v="210" actId="14100"/>
          <ac:spMkLst>
            <pc:docMk/>
            <pc:sldMk cId="2900773227" sldId="414"/>
            <ac:spMk id="14" creationId="{C10F6F2F-7580-9492-4EB5-90A2F400CFC8}"/>
          </ac:spMkLst>
        </pc:spChg>
        <pc:spChg chg="mod">
          <ac:chgData name="Giuseppe Di Battista" userId="58bebec1-7401-494e-9e51-e1347bbf0818" providerId="ADAL" clId="{DC3E17B2-5227-4341-80AA-DB38D651784C}" dt="2023-11-14T09:42:31.445" v="196" actId="14100"/>
          <ac:spMkLst>
            <pc:docMk/>
            <pc:sldMk cId="2900773227" sldId="414"/>
            <ac:spMk id="22" creationId="{6D1B382E-605E-0FE2-5439-63A6B31B6E3B}"/>
          </ac:spMkLst>
        </pc:spChg>
        <pc:spChg chg="mod">
          <ac:chgData name="Giuseppe Di Battista" userId="58bebec1-7401-494e-9e51-e1347bbf0818" providerId="ADAL" clId="{DC3E17B2-5227-4341-80AA-DB38D651784C}" dt="2023-11-14T09:42:21.532" v="194" actId="14100"/>
          <ac:spMkLst>
            <pc:docMk/>
            <pc:sldMk cId="2900773227" sldId="414"/>
            <ac:spMk id="23" creationId="{A21BC03A-18D7-044E-5F44-ECFB887A2F39}"/>
          </ac:spMkLst>
        </pc:spChg>
      </pc:sldChg>
      <pc:sldChg chg="modSp mod">
        <pc:chgData name="Giuseppe Di Battista" userId="58bebec1-7401-494e-9e51-e1347bbf0818" providerId="ADAL" clId="{DC3E17B2-5227-4341-80AA-DB38D651784C}" dt="2023-11-14T09:47:55.936" v="298" actId="14100"/>
        <pc:sldMkLst>
          <pc:docMk/>
          <pc:sldMk cId="2778224444" sldId="415"/>
        </pc:sldMkLst>
        <pc:spChg chg="mod">
          <ac:chgData name="Giuseppe Di Battista" userId="58bebec1-7401-494e-9e51-e1347bbf0818" providerId="ADAL" clId="{DC3E17B2-5227-4341-80AA-DB38D651784C}" dt="2023-11-14T09:23:28.078" v="14"/>
          <ac:spMkLst>
            <pc:docMk/>
            <pc:sldMk cId="2778224444" sldId="415"/>
            <ac:spMk id="32" creationId="{2568F9D9-C26C-036B-8B59-4EA3B0ED712D}"/>
          </ac:spMkLst>
        </pc:spChg>
        <pc:spChg chg="mod">
          <ac:chgData name="Giuseppe Di Battista" userId="58bebec1-7401-494e-9e51-e1347bbf0818" providerId="ADAL" clId="{DC3E17B2-5227-4341-80AA-DB38D651784C}" dt="2023-11-14T09:31:55.560" v="67"/>
          <ac:spMkLst>
            <pc:docMk/>
            <pc:sldMk cId="2778224444" sldId="415"/>
            <ac:spMk id="33" creationId="{19950810-BFF4-5D47-49E7-8BF3F3389BE1}"/>
          </ac:spMkLst>
        </pc:spChg>
        <pc:spChg chg="mod">
          <ac:chgData name="Giuseppe Di Battista" userId="58bebec1-7401-494e-9e51-e1347bbf0818" providerId="ADAL" clId="{DC3E17B2-5227-4341-80AA-DB38D651784C}" dt="2023-11-14T09:47:31.608" v="296" actId="20577"/>
          <ac:spMkLst>
            <pc:docMk/>
            <pc:sldMk cId="2778224444" sldId="415"/>
            <ac:spMk id="21509" creationId="{4046B8FA-0E52-D5AF-3829-CB9D3C3F441B}"/>
          </ac:spMkLst>
        </pc:spChg>
        <pc:spChg chg="mod">
          <ac:chgData name="Giuseppe Di Battista" userId="58bebec1-7401-494e-9e51-e1347bbf0818" providerId="ADAL" clId="{DC3E17B2-5227-4341-80AA-DB38D651784C}" dt="2023-11-14T09:47:55.936" v="298" actId="14100"/>
          <ac:spMkLst>
            <pc:docMk/>
            <pc:sldMk cId="2778224444" sldId="415"/>
            <ac:spMk id="21511" creationId="{3917D189-C5A3-1612-F28D-AA4F0747ABB6}"/>
          </ac:spMkLst>
        </pc:spChg>
      </pc:sldChg>
      <pc:sldChg chg="modSp">
        <pc:chgData name="Giuseppe Di Battista" userId="58bebec1-7401-494e-9e51-e1347bbf0818" providerId="ADAL" clId="{DC3E17B2-5227-4341-80AA-DB38D651784C}" dt="2023-11-14T09:31:55.560" v="67"/>
        <pc:sldMkLst>
          <pc:docMk/>
          <pc:sldMk cId="2023477470" sldId="416"/>
        </pc:sldMkLst>
        <pc:spChg chg="mod">
          <ac:chgData name="Giuseppe Di Battista" userId="58bebec1-7401-494e-9e51-e1347bbf0818" providerId="ADAL" clId="{DC3E17B2-5227-4341-80AA-DB38D651784C}" dt="2023-11-14T09:23:28.078" v="14"/>
          <ac:spMkLst>
            <pc:docMk/>
            <pc:sldMk cId="2023477470" sldId="416"/>
            <ac:spMk id="32" creationId="{8F1DB8D9-492D-0808-3316-B4C6E3400E8E}"/>
          </ac:spMkLst>
        </pc:spChg>
        <pc:spChg chg="mod">
          <ac:chgData name="Giuseppe Di Battista" userId="58bebec1-7401-494e-9e51-e1347bbf0818" providerId="ADAL" clId="{DC3E17B2-5227-4341-80AA-DB38D651784C}" dt="2023-11-14T09:31:55.560" v="67"/>
          <ac:spMkLst>
            <pc:docMk/>
            <pc:sldMk cId="2023477470" sldId="416"/>
            <ac:spMk id="33" creationId="{6B096DCF-F593-3357-7DF5-D6F97188B9CE}"/>
          </ac:spMkLst>
        </pc:spChg>
      </pc:sldChg>
      <pc:sldChg chg="modSp">
        <pc:chgData name="Giuseppe Di Battista" userId="58bebec1-7401-494e-9e51-e1347bbf0818" providerId="ADAL" clId="{DC3E17B2-5227-4341-80AA-DB38D651784C}" dt="2023-11-14T09:31:55.560" v="67"/>
        <pc:sldMkLst>
          <pc:docMk/>
          <pc:sldMk cId="714015552" sldId="417"/>
        </pc:sldMkLst>
        <pc:spChg chg="mod">
          <ac:chgData name="Giuseppe Di Battista" userId="58bebec1-7401-494e-9e51-e1347bbf0818" providerId="ADAL" clId="{DC3E17B2-5227-4341-80AA-DB38D651784C}" dt="2023-11-14T09:23:28.078" v="14"/>
          <ac:spMkLst>
            <pc:docMk/>
            <pc:sldMk cId="714015552" sldId="417"/>
            <ac:spMk id="60" creationId="{320875C6-0D5C-6F07-5FA7-88E028470790}"/>
          </ac:spMkLst>
        </pc:spChg>
        <pc:spChg chg="mod">
          <ac:chgData name="Giuseppe Di Battista" userId="58bebec1-7401-494e-9e51-e1347bbf0818" providerId="ADAL" clId="{DC3E17B2-5227-4341-80AA-DB38D651784C}" dt="2023-11-14T09:31:55.560" v="67"/>
          <ac:spMkLst>
            <pc:docMk/>
            <pc:sldMk cId="714015552" sldId="417"/>
            <ac:spMk id="61" creationId="{96D5B185-E82B-863E-2304-1E2533E4F0D1}"/>
          </ac:spMkLst>
        </pc:spChg>
      </pc:sldChg>
      <pc:sldChg chg="modSp">
        <pc:chgData name="Giuseppe Di Battista" userId="58bebec1-7401-494e-9e51-e1347bbf0818" providerId="ADAL" clId="{DC3E17B2-5227-4341-80AA-DB38D651784C}" dt="2023-11-14T09:31:55.560" v="67"/>
        <pc:sldMkLst>
          <pc:docMk/>
          <pc:sldMk cId="2724736757" sldId="418"/>
        </pc:sldMkLst>
        <pc:spChg chg="mod">
          <ac:chgData name="Giuseppe Di Battista" userId="58bebec1-7401-494e-9e51-e1347bbf0818" providerId="ADAL" clId="{DC3E17B2-5227-4341-80AA-DB38D651784C}" dt="2023-11-14T09:23:28.078" v="14"/>
          <ac:spMkLst>
            <pc:docMk/>
            <pc:sldMk cId="2724736757" sldId="418"/>
            <ac:spMk id="4" creationId="{786B326D-D341-DF7E-A46A-768E09E0CAAA}"/>
          </ac:spMkLst>
        </pc:spChg>
        <pc:spChg chg="mod">
          <ac:chgData name="Giuseppe Di Battista" userId="58bebec1-7401-494e-9e51-e1347bbf0818" providerId="ADAL" clId="{DC3E17B2-5227-4341-80AA-DB38D651784C}" dt="2023-11-14T09:31:55.560" v="67"/>
          <ac:spMkLst>
            <pc:docMk/>
            <pc:sldMk cId="2724736757" sldId="418"/>
            <ac:spMk id="5" creationId="{DF948083-2C84-0256-2221-A7936D2DE2E3}"/>
          </ac:spMkLst>
        </pc:spChg>
      </pc:sldChg>
      <pc:sldChg chg="modSp">
        <pc:chgData name="Giuseppe Di Battista" userId="58bebec1-7401-494e-9e51-e1347bbf0818" providerId="ADAL" clId="{DC3E17B2-5227-4341-80AA-DB38D651784C}" dt="2023-11-14T09:31:55.560" v="67"/>
        <pc:sldMkLst>
          <pc:docMk/>
          <pc:sldMk cId="4143783887" sldId="419"/>
        </pc:sldMkLst>
        <pc:spChg chg="mod">
          <ac:chgData name="Giuseppe Di Battista" userId="58bebec1-7401-494e-9e51-e1347bbf0818" providerId="ADAL" clId="{DC3E17B2-5227-4341-80AA-DB38D651784C}" dt="2023-11-14T09:23:28.078" v="14"/>
          <ac:spMkLst>
            <pc:docMk/>
            <pc:sldMk cId="4143783887" sldId="419"/>
            <ac:spMk id="4" creationId="{786B326D-D341-DF7E-A46A-768E09E0CAAA}"/>
          </ac:spMkLst>
        </pc:spChg>
        <pc:spChg chg="mod">
          <ac:chgData name="Giuseppe Di Battista" userId="58bebec1-7401-494e-9e51-e1347bbf0818" providerId="ADAL" clId="{DC3E17B2-5227-4341-80AA-DB38D651784C}" dt="2023-11-14T09:31:55.560" v="67"/>
          <ac:spMkLst>
            <pc:docMk/>
            <pc:sldMk cId="4143783887" sldId="419"/>
            <ac:spMk id="5" creationId="{DF948083-2C84-0256-2221-A7936D2DE2E3}"/>
          </ac:spMkLst>
        </pc:spChg>
      </pc:sldChg>
      <pc:sldChg chg="modSp mod">
        <pc:chgData name="Giuseppe Di Battista" userId="58bebec1-7401-494e-9e51-e1347bbf0818" providerId="ADAL" clId="{DC3E17B2-5227-4341-80AA-DB38D651784C}" dt="2023-11-14T09:50:25.686" v="325" actId="20577"/>
        <pc:sldMkLst>
          <pc:docMk/>
          <pc:sldMk cId="1826683344" sldId="420"/>
        </pc:sldMkLst>
        <pc:spChg chg="mod">
          <ac:chgData name="Giuseppe Di Battista" userId="58bebec1-7401-494e-9e51-e1347bbf0818" providerId="ADAL" clId="{DC3E17B2-5227-4341-80AA-DB38D651784C}" dt="2023-11-14T09:23:28.078" v="14"/>
          <ac:spMkLst>
            <pc:docMk/>
            <pc:sldMk cId="1826683344" sldId="420"/>
            <ac:spMk id="4" creationId="{786B326D-D341-DF7E-A46A-768E09E0CAAA}"/>
          </ac:spMkLst>
        </pc:spChg>
        <pc:spChg chg="mod">
          <ac:chgData name="Giuseppe Di Battista" userId="58bebec1-7401-494e-9e51-e1347bbf0818" providerId="ADAL" clId="{DC3E17B2-5227-4341-80AA-DB38D651784C}" dt="2023-11-14T09:31:55.560" v="67"/>
          <ac:spMkLst>
            <pc:docMk/>
            <pc:sldMk cId="1826683344" sldId="420"/>
            <ac:spMk id="5" creationId="{DF948083-2C84-0256-2221-A7936D2DE2E3}"/>
          </ac:spMkLst>
        </pc:spChg>
        <pc:spChg chg="mod">
          <ac:chgData name="Giuseppe Di Battista" userId="58bebec1-7401-494e-9e51-e1347bbf0818" providerId="ADAL" clId="{DC3E17B2-5227-4341-80AA-DB38D651784C}" dt="2023-11-14T09:50:25.686" v="325" actId="20577"/>
          <ac:spMkLst>
            <pc:docMk/>
            <pc:sldMk cId="1826683344" sldId="420"/>
            <ac:spMk id="14" creationId="{7CDE518F-CF31-B35A-B48C-C56C7537269C}"/>
          </ac:spMkLst>
        </pc:spChg>
      </pc:sldChg>
      <pc:sldChg chg="modSp">
        <pc:chgData name="Giuseppe Di Battista" userId="58bebec1-7401-494e-9e51-e1347bbf0818" providerId="ADAL" clId="{DC3E17B2-5227-4341-80AA-DB38D651784C}" dt="2023-11-14T09:31:55.560" v="67"/>
        <pc:sldMkLst>
          <pc:docMk/>
          <pc:sldMk cId="1453318088" sldId="425"/>
        </pc:sldMkLst>
        <pc:spChg chg="mod">
          <ac:chgData name="Giuseppe Di Battista" userId="58bebec1-7401-494e-9e51-e1347bbf0818" providerId="ADAL" clId="{DC3E17B2-5227-4341-80AA-DB38D651784C}" dt="2023-11-14T09:23:28.078" v="14"/>
          <ac:spMkLst>
            <pc:docMk/>
            <pc:sldMk cId="1453318088" sldId="425"/>
            <ac:spMk id="4" creationId="{6EB04D9C-67BA-2AE5-C0D6-6C13AF5F4A80}"/>
          </ac:spMkLst>
        </pc:spChg>
        <pc:spChg chg="mod">
          <ac:chgData name="Giuseppe Di Battista" userId="58bebec1-7401-494e-9e51-e1347bbf0818" providerId="ADAL" clId="{DC3E17B2-5227-4341-80AA-DB38D651784C}" dt="2023-11-14T09:31:55.560" v="67"/>
          <ac:spMkLst>
            <pc:docMk/>
            <pc:sldMk cId="1453318088" sldId="425"/>
            <ac:spMk id="5" creationId="{18C913AA-4B55-596E-FB50-3272ED259215}"/>
          </ac:spMkLst>
        </pc:spChg>
      </pc:sldChg>
      <pc:sldChg chg="modSp">
        <pc:chgData name="Giuseppe Di Battista" userId="58bebec1-7401-494e-9e51-e1347bbf0818" providerId="ADAL" clId="{DC3E17B2-5227-4341-80AA-DB38D651784C}" dt="2023-11-14T09:31:55.560" v="67"/>
        <pc:sldMkLst>
          <pc:docMk/>
          <pc:sldMk cId="2200561635" sldId="426"/>
        </pc:sldMkLst>
        <pc:spChg chg="mod">
          <ac:chgData name="Giuseppe Di Battista" userId="58bebec1-7401-494e-9e51-e1347bbf0818" providerId="ADAL" clId="{DC3E17B2-5227-4341-80AA-DB38D651784C}" dt="2023-11-14T09:31:10.921" v="66"/>
          <ac:spMkLst>
            <pc:docMk/>
            <pc:sldMk cId="2200561635" sldId="426"/>
            <ac:spMk id="32" creationId="{EC13EA54-B75A-3AAE-2DC5-04F2EE76EA14}"/>
          </ac:spMkLst>
        </pc:spChg>
        <pc:spChg chg="mod">
          <ac:chgData name="Giuseppe Di Battista" userId="58bebec1-7401-494e-9e51-e1347bbf0818" providerId="ADAL" clId="{DC3E17B2-5227-4341-80AA-DB38D651784C}" dt="2023-11-14T09:23:28.078" v="14"/>
          <ac:spMkLst>
            <pc:docMk/>
            <pc:sldMk cId="2200561635" sldId="426"/>
            <ac:spMk id="35" creationId="{7B1F9DF1-1F0D-8325-DDE9-67D58F707DBA}"/>
          </ac:spMkLst>
        </pc:spChg>
        <pc:spChg chg="mod">
          <ac:chgData name="Giuseppe Di Battista" userId="58bebec1-7401-494e-9e51-e1347bbf0818" providerId="ADAL" clId="{DC3E17B2-5227-4341-80AA-DB38D651784C}" dt="2023-11-14T09:31:55.560" v="67"/>
          <ac:spMkLst>
            <pc:docMk/>
            <pc:sldMk cId="2200561635" sldId="426"/>
            <ac:spMk id="36" creationId="{AE3C7413-D9D4-2179-C5E9-5224B2E2C498}"/>
          </ac:spMkLst>
        </pc:spChg>
      </pc:sldChg>
      <pc:sldChg chg="modSp">
        <pc:chgData name="Giuseppe Di Battista" userId="58bebec1-7401-494e-9e51-e1347bbf0818" providerId="ADAL" clId="{DC3E17B2-5227-4341-80AA-DB38D651784C}" dt="2023-11-14T09:31:55.560" v="67"/>
        <pc:sldMkLst>
          <pc:docMk/>
          <pc:sldMk cId="2558970753" sldId="427"/>
        </pc:sldMkLst>
        <pc:spChg chg="mod">
          <ac:chgData name="Giuseppe Di Battista" userId="58bebec1-7401-494e-9e51-e1347bbf0818" providerId="ADAL" clId="{DC3E17B2-5227-4341-80AA-DB38D651784C}" dt="2023-11-14T09:23:28.078" v="14"/>
          <ac:spMkLst>
            <pc:docMk/>
            <pc:sldMk cId="2558970753" sldId="427"/>
            <ac:spMk id="4" creationId="{786B326D-D341-DF7E-A46A-768E09E0CAAA}"/>
          </ac:spMkLst>
        </pc:spChg>
        <pc:spChg chg="mod">
          <ac:chgData name="Giuseppe Di Battista" userId="58bebec1-7401-494e-9e51-e1347bbf0818" providerId="ADAL" clId="{DC3E17B2-5227-4341-80AA-DB38D651784C}" dt="2023-11-14T09:31:55.560" v="67"/>
          <ac:spMkLst>
            <pc:docMk/>
            <pc:sldMk cId="2558970753" sldId="427"/>
            <ac:spMk id="5" creationId="{DF948083-2C84-0256-2221-A7936D2DE2E3}"/>
          </ac:spMkLst>
        </pc:spChg>
      </pc:sldChg>
      <pc:sldChg chg="modSp mod">
        <pc:chgData name="Giuseppe Di Battista" userId="58bebec1-7401-494e-9e51-e1347bbf0818" providerId="ADAL" clId="{DC3E17B2-5227-4341-80AA-DB38D651784C}" dt="2023-11-15T09:48:10.693" v="357" actId="20577"/>
        <pc:sldMkLst>
          <pc:docMk/>
          <pc:sldMk cId="1894322204" sldId="429"/>
        </pc:sldMkLst>
        <pc:spChg chg="mod">
          <ac:chgData name="Giuseppe Di Battista" userId="58bebec1-7401-494e-9e51-e1347bbf0818" providerId="ADAL" clId="{DC3E17B2-5227-4341-80AA-DB38D651784C}" dt="2023-11-15T09:48:10.693" v="357" actId="20577"/>
          <ac:spMkLst>
            <pc:docMk/>
            <pc:sldMk cId="1894322204" sldId="429"/>
            <ac:spMk id="15" creationId="{D1FD8314-7175-A0E2-DB77-1204892D1C3C}"/>
          </ac:spMkLst>
        </pc:spChg>
      </pc:sldChg>
      <pc:sldChg chg="modSp mod">
        <pc:chgData name="Giuseppe Di Battista" userId="58bebec1-7401-494e-9e51-e1347bbf0818" providerId="ADAL" clId="{DC3E17B2-5227-4341-80AA-DB38D651784C}" dt="2023-11-15T09:49:43.417" v="371" actId="14100"/>
        <pc:sldMkLst>
          <pc:docMk/>
          <pc:sldMk cId="1541065102" sldId="431"/>
        </pc:sldMkLst>
        <pc:spChg chg="mod">
          <ac:chgData name="Giuseppe Di Battista" userId="58bebec1-7401-494e-9e51-e1347bbf0818" providerId="ADAL" clId="{DC3E17B2-5227-4341-80AA-DB38D651784C}" dt="2023-11-15T09:49:43.417" v="371" actId="14100"/>
          <ac:spMkLst>
            <pc:docMk/>
            <pc:sldMk cId="1541065102" sldId="431"/>
            <ac:spMk id="8" creationId="{F517F7FD-68AB-9390-0FC0-85B05D162097}"/>
          </ac:spMkLst>
        </pc:spChg>
      </pc:sldChg>
      <pc:sldChg chg="addSp delSp modSp mod">
        <pc:chgData name="Giuseppe Di Battista" userId="58bebec1-7401-494e-9e51-e1347bbf0818" providerId="ADAL" clId="{DC3E17B2-5227-4341-80AA-DB38D651784C}" dt="2023-11-15T09:50:09.018" v="374" actId="1076"/>
        <pc:sldMkLst>
          <pc:docMk/>
          <pc:sldMk cId="3600540262" sldId="432"/>
        </pc:sldMkLst>
        <pc:spChg chg="add mod">
          <ac:chgData name="Giuseppe Di Battista" userId="58bebec1-7401-494e-9e51-e1347bbf0818" providerId="ADAL" clId="{DC3E17B2-5227-4341-80AA-DB38D651784C}" dt="2023-11-15T09:50:09.018" v="374" actId="1076"/>
          <ac:spMkLst>
            <pc:docMk/>
            <pc:sldMk cId="3600540262" sldId="432"/>
            <ac:spMk id="2" creationId="{E149C99A-1E18-A46D-5EDF-4C4C3CE145E9}"/>
          </ac:spMkLst>
        </pc:spChg>
        <pc:spChg chg="del">
          <ac:chgData name="Giuseppe Di Battista" userId="58bebec1-7401-494e-9e51-e1347bbf0818" providerId="ADAL" clId="{DC3E17B2-5227-4341-80AA-DB38D651784C}" dt="2023-11-15T09:50:01.061" v="372" actId="478"/>
          <ac:spMkLst>
            <pc:docMk/>
            <pc:sldMk cId="3600540262" sldId="432"/>
            <ac:spMk id="8" creationId="{F517F7FD-68AB-9390-0FC0-85B05D162097}"/>
          </ac:spMkLst>
        </pc:spChg>
      </pc:sldChg>
      <pc:sldChg chg="addSp delSp modSp mod">
        <pc:chgData name="Giuseppe Di Battista" userId="58bebec1-7401-494e-9e51-e1347bbf0818" providerId="ADAL" clId="{DC3E17B2-5227-4341-80AA-DB38D651784C}" dt="2023-11-15T09:50:26.800" v="377" actId="1076"/>
        <pc:sldMkLst>
          <pc:docMk/>
          <pc:sldMk cId="1890092552" sldId="433"/>
        </pc:sldMkLst>
        <pc:spChg chg="add mod">
          <ac:chgData name="Giuseppe Di Battista" userId="58bebec1-7401-494e-9e51-e1347bbf0818" providerId="ADAL" clId="{DC3E17B2-5227-4341-80AA-DB38D651784C}" dt="2023-11-15T09:50:26.800" v="377" actId="1076"/>
          <ac:spMkLst>
            <pc:docMk/>
            <pc:sldMk cId="1890092552" sldId="433"/>
            <ac:spMk id="2" creationId="{3E4950EA-7FB3-8AA2-3BAF-FAA79AB4B32C}"/>
          </ac:spMkLst>
        </pc:spChg>
        <pc:spChg chg="del">
          <ac:chgData name="Giuseppe Di Battista" userId="58bebec1-7401-494e-9e51-e1347bbf0818" providerId="ADAL" clId="{DC3E17B2-5227-4341-80AA-DB38D651784C}" dt="2023-11-15T09:50:20.134" v="375" actId="478"/>
          <ac:spMkLst>
            <pc:docMk/>
            <pc:sldMk cId="1890092552" sldId="433"/>
            <ac:spMk id="8" creationId="{F517F7FD-68AB-9390-0FC0-85B05D162097}"/>
          </ac:spMkLst>
        </pc:spChg>
      </pc:sldChg>
      <pc:sldChg chg="modSp mod">
        <pc:chgData name="Giuseppe Di Battista" userId="58bebec1-7401-494e-9e51-e1347bbf0818" providerId="ADAL" clId="{DC3E17B2-5227-4341-80AA-DB38D651784C}" dt="2023-11-15T09:52:02.114" v="418" actId="6549"/>
        <pc:sldMkLst>
          <pc:docMk/>
          <pc:sldMk cId="1493998727" sldId="435"/>
        </pc:sldMkLst>
        <pc:spChg chg="mod">
          <ac:chgData name="Giuseppe Di Battista" userId="58bebec1-7401-494e-9e51-e1347bbf0818" providerId="ADAL" clId="{DC3E17B2-5227-4341-80AA-DB38D651784C}" dt="2023-11-15T09:52:02.114" v="418" actId="6549"/>
          <ac:spMkLst>
            <pc:docMk/>
            <pc:sldMk cId="1493998727" sldId="435"/>
            <ac:spMk id="2" creationId="{161FF6DE-2EF0-2146-2083-AB19E22C45A7}"/>
          </ac:spMkLst>
        </pc:spChg>
      </pc:sldChg>
      <pc:sldChg chg="delSp add">
        <pc:chgData name="Giuseppe Di Battista" userId="58bebec1-7401-494e-9e51-e1347bbf0818" providerId="ADAL" clId="{DC3E17B2-5227-4341-80AA-DB38D651784C}" dt="2023-11-20T14:48:06.991" v="435" actId="478"/>
        <pc:sldMkLst>
          <pc:docMk/>
          <pc:sldMk cId="622252828" sldId="436"/>
        </pc:sldMkLst>
        <pc:spChg chg="del">
          <ac:chgData name="Giuseppe Di Battista" userId="58bebec1-7401-494e-9e51-e1347bbf0818" providerId="ADAL" clId="{DC3E17B2-5227-4341-80AA-DB38D651784C}" dt="2023-11-20T14:47:52.096" v="427" actId="478"/>
          <ac:spMkLst>
            <pc:docMk/>
            <pc:sldMk cId="622252828" sldId="436"/>
            <ac:spMk id="11295" creationId="{B4137E02-1E8F-2A5D-2544-96A89EA968C1}"/>
          </ac:spMkLst>
        </pc:spChg>
        <pc:spChg chg="del">
          <ac:chgData name="Giuseppe Di Battista" userId="58bebec1-7401-494e-9e51-e1347bbf0818" providerId="ADAL" clId="{DC3E17B2-5227-4341-80AA-DB38D651784C}" dt="2023-11-20T14:48:03.393" v="433" actId="478"/>
          <ac:spMkLst>
            <pc:docMk/>
            <pc:sldMk cId="622252828" sldId="436"/>
            <ac:spMk id="11296" creationId="{C060C8E1-46F1-6E27-597D-328710FBEBD1}"/>
          </ac:spMkLst>
        </pc:spChg>
        <pc:spChg chg="del">
          <ac:chgData name="Giuseppe Di Battista" userId="58bebec1-7401-494e-9e51-e1347bbf0818" providerId="ADAL" clId="{DC3E17B2-5227-4341-80AA-DB38D651784C}" dt="2023-11-20T14:47:55.426" v="429" actId="478"/>
          <ac:spMkLst>
            <pc:docMk/>
            <pc:sldMk cId="622252828" sldId="436"/>
            <ac:spMk id="11297" creationId="{E779A002-693D-936C-8119-F0103CAE90D6}"/>
          </ac:spMkLst>
        </pc:spChg>
        <pc:spChg chg="del">
          <ac:chgData name="Giuseppe Di Battista" userId="58bebec1-7401-494e-9e51-e1347bbf0818" providerId="ADAL" clId="{DC3E17B2-5227-4341-80AA-DB38D651784C}" dt="2023-11-20T14:47:50.497" v="426" actId="478"/>
          <ac:spMkLst>
            <pc:docMk/>
            <pc:sldMk cId="622252828" sldId="436"/>
            <ac:spMk id="11298" creationId="{69C7AB04-9ECA-4138-F4CB-9FBBEAE08B29}"/>
          </ac:spMkLst>
        </pc:spChg>
        <pc:spChg chg="del">
          <ac:chgData name="Giuseppe Di Battista" userId="58bebec1-7401-494e-9e51-e1347bbf0818" providerId="ADAL" clId="{DC3E17B2-5227-4341-80AA-DB38D651784C}" dt="2023-11-20T14:48:05.264" v="434" actId="478"/>
          <ac:spMkLst>
            <pc:docMk/>
            <pc:sldMk cId="622252828" sldId="436"/>
            <ac:spMk id="11299" creationId="{53313574-EED5-23B6-F447-23A4CEB8C350}"/>
          </ac:spMkLst>
        </pc:spChg>
        <pc:spChg chg="del">
          <ac:chgData name="Giuseppe Di Battista" userId="58bebec1-7401-494e-9e51-e1347bbf0818" providerId="ADAL" clId="{DC3E17B2-5227-4341-80AA-DB38D651784C}" dt="2023-11-20T14:48:02.145" v="432" actId="478"/>
          <ac:spMkLst>
            <pc:docMk/>
            <pc:sldMk cId="622252828" sldId="436"/>
            <ac:spMk id="11300" creationId="{A5BACE31-B126-1790-2605-D2A257D1BFAE}"/>
          </ac:spMkLst>
        </pc:spChg>
        <pc:spChg chg="del">
          <ac:chgData name="Giuseppe Di Battista" userId="58bebec1-7401-494e-9e51-e1347bbf0818" providerId="ADAL" clId="{DC3E17B2-5227-4341-80AA-DB38D651784C}" dt="2023-11-20T14:47:53.457" v="428" actId="478"/>
          <ac:spMkLst>
            <pc:docMk/>
            <pc:sldMk cId="622252828" sldId="436"/>
            <ac:spMk id="11301" creationId="{70CA5849-6000-3209-38CD-09403D356D36}"/>
          </ac:spMkLst>
        </pc:spChg>
        <pc:spChg chg="del">
          <ac:chgData name="Giuseppe Di Battista" userId="58bebec1-7401-494e-9e51-e1347bbf0818" providerId="ADAL" clId="{DC3E17B2-5227-4341-80AA-DB38D651784C}" dt="2023-11-20T14:47:56.992" v="430" actId="478"/>
          <ac:spMkLst>
            <pc:docMk/>
            <pc:sldMk cId="622252828" sldId="436"/>
            <ac:spMk id="11302" creationId="{B1456707-CBA7-2C10-814D-7803AE568494}"/>
          </ac:spMkLst>
        </pc:spChg>
        <pc:spChg chg="del">
          <ac:chgData name="Giuseppe Di Battista" userId="58bebec1-7401-494e-9e51-e1347bbf0818" providerId="ADAL" clId="{DC3E17B2-5227-4341-80AA-DB38D651784C}" dt="2023-11-20T14:47:58.689" v="431" actId="478"/>
          <ac:spMkLst>
            <pc:docMk/>
            <pc:sldMk cId="622252828" sldId="436"/>
            <ac:spMk id="11303" creationId="{7AAD916D-7B7B-F40D-CC77-8DBBF039DDC3}"/>
          </ac:spMkLst>
        </pc:spChg>
        <pc:spChg chg="del">
          <ac:chgData name="Giuseppe Di Battista" userId="58bebec1-7401-494e-9e51-e1347bbf0818" providerId="ADAL" clId="{DC3E17B2-5227-4341-80AA-DB38D651784C}" dt="2023-11-20T14:48:06.991" v="435" actId="478"/>
          <ac:spMkLst>
            <pc:docMk/>
            <pc:sldMk cId="622252828" sldId="436"/>
            <ac:spMk id="11308" creationId="{07AF5F9E-FE9B-149E-60A9-754C2A39E348}"/>
          </ac:spMkLst>
        </pc:spChg>
      </pc:sldChg>
      <pc:sldMasterChg chg="modSp modSldLayout">
        <pc:chgData name="Giuseppe Di Battista" userId="58bebec1-7401-494e-9e51-e1347bbf0818" providerId="ADAL" clId="{DC3E17B2-5227-4341-80AA-DB38D651784C}" dt="2023-11-14T09:31:55.560" v="67"/>
        <pc:sldMasterMkLst>
          <pc:docMk/>
          <pc:sldMasterMk cId="495309783" sldId="2147483773"/>
        </pc:sldMasterMkLst>
        <pc:spChg chg="mod">
          <ac:chgData name="Giuseppe Di Battista" userId="58bebec1-7401-494e-9e51-e1347bbf0818" providerId="ADAL" clId="{DC3E17B2-5227-4341-80AA-DB38D651784C}" dt="2023-11-14T09:23:28.078" v="14"/>
          <ac:spMkLst>
            <pc:docMk/>
            <pc:sldMasterMk cId="495309783" sldId="2147483773"/>
            <ac:spMk id="303108" creationId="{9F6A8ACC-B973-483A-9EBB-30DD75AA7EB2}"/>
          </ac:spMkLst>
        </pc:spChg>
        <pc:spChg chg="mod">
          <ac:chgData name="Giuseppe Di Battista" userId="58bebec1-7401-494e-9e51-e1347bbf0818" providerId="ADAL" clId="{DC3E17B2-5227-4341-80AA-DB38D651784C}" dt="2023-11-14T09:31:55.560" v="67"/>
          <ac:spMkLst>
            <pc:docMk/>
            <pc:sldMasterMk cId="495309783" sldId="2147483773"/>
            <ac:spMk id="303109" creationId="{6276769E-8AF7-4AB3-B25A-CA8C5C6A001F}"/>
          </ac:spMkLst>
        </pc:spChg>
        <pc:sldLayoutChg chg="modSp">
          <pc:chgData name="Giuseppe Di Battista" userId="58bebec1-7401-494e-9e51-e1347bbf0818" providerId="ADAL" clId="{DC3E17B2-5227-4341-80AA-DB38D651784C}" dt="2023-11-14T09:31:55.560" v="67"/>
          <pc:sldLayoutMkLst>
            <pc:docMk/>
            <pc:sldMasterMk cId="495309783" sldId="2147483773"/>
            <pc:sldLayoutMk cId="3812258414" sldId="2147483775"/>
          </pc:sldLayoutMkLst>
          <pc:spChg chg="mod">
            <ac:chgData name="Giuseppe Di Battista" userId="58bebec1-7401-494e-9e51-e1347bbf0818" providerId="ADAL" clId="{DC3E17B2-5227-4341-80AA-DB38D651784C}" dt="2023-11-14T09:23:28.078" v="14"/>
            <ac:spMkLst>
              <pc:docMk/>
              <pc:sldMasterMk cId="495309783" sldId="2147483773"/>
              <pc:sldLayoutMk cId="3812258414" sldId="2147483775"/>
              <ac:spMk id="3" creationId="{AC95E1F6-EE88-4027-874C-C2A60CB4012A}"/>
            </ac:spMkLst>
          </pc:spChg>
          <pc:spChg chg="mod">
            <ac:chgData name="Giuseppe Di Battista" userId="58bebec1-7401-494e-9e51-e1347bbf0818" providerId="ADAL" clId="{DC3E17B2-5227-4341-80AA-DB38D651784C}" dt="2023-11-14T09:31:55.560" v="67"/>
            <ac:spMkLst>
              <pc:docMk/>
              <pc:sldMasterMk cId="495309783" sldId="2147483773"/>
              <pc:sldLayoutMk cId="3812258414" sldId="2147483775"/>
              <ac:spMk id="4" creationId="{684B42B5-5FDC-4B42-887A-B68A97D000BE}"/>
            </ac:spMkLst>
          </pc:spChg>
        </pc:sldLayoutChg>
        <pc:sldLayoutChg chg="modSp">
          <pc:chgData name="Giuseppe Di Battista" userId="58bebec1-7401-494e-9e51-e1347bbf0818" providerId="ADAL" clId="{DC3E17B2-5227-4341-80AA-DB38D651784C}" dt="2023-11-14T09:31:55.560" v="67"/>
          <pc:sldLayoutMkLst>
            <pc:docMk/>
            <pc:sldMasterMk cId="495309783" sldId="2147483773"/>
            <pc:sldLayoutMk cId="614262061" sldId="2147483776"/>
          </pc:sldLayoutMkLst>
          <pc:spChg chg="mod">
            <ac:chgData name="Giuseppe Di Battista" userId="58bebec1-7401-494e-9e51-e1347bbf0818" providerId="ADAL" clId="{DC3E17B2-5227-4341-80AA-DB38D651784C}" dt="2023-11-14T09:23:28.078" v="14"/>
            <ac:spMkLst>
              <pc:docMk/>
              <pc:sldMasterMk cId="495309783" sldId="2147483773"/>
              <pc:sldLayoutMk cId="614262061" sldId="2147483776"/>
              <ac:spMk id="3" creationId="{662A33B8-9C12-4DD4-B7A2-462DBDF9FD58}"/>
            </ac:spMkLst>
          </pc:spChg>
          <pc:spChg chg="mod">
            <ac:chgData name="Giuseppe Di Battista" userId="58bebec1-7401-494e-9e51-e1347bbf0818" providerId="ADAL" clId="{DC3E17B2-5227-4341-80AA-DB38D651784C}" dt="2023-11-14T09:31:55.560" v="67"/>
            <ac:spMkLst>
              <pc:docMk/>
              <pc:sldMasterMk cId="495309783" sldId="2147483773"/>
              <pc:sldLayoutMk cId="614262061" sldId="2147483776"/>
              <ac:spMk id="4" creationId="{5D054AC4-794D-4989-9E00-3CA5380BB33B}"/>
            </ac:spMkLst>
          </pc:spChg>
        </pc:sldLayoutChg>
        <pc:sldLayoutChg chg="modSp">
          <pc:chgData name="Giuseppe Di Battista" userId="58bebec1-7401-494e-9e51-e1347bbf0818" providerId="ADAL" clId="{DC3E17B2-5227-4341-80AA-DB38D651784C}" dt="2023-11-14T09:31:55.560" v="67"/>
          <pc:sldLayoutMkLst>
            <pc:docMk/>
            <pc:sldMasterMk cId="495309783" sldId="2147483773"/>
            <pc:sldLayoutMk cId="1837307387" sldId="2147483777"/>
          </pc:sldLayoutMkLst>
          <pc:spChg chg="mod">
            <ac:chgData name="Giuseppe Di Battista" userId="58bebec1-7401-494e-9e51-e1347bbf0818" providerId="ADAL" clId="{DC3E17B2-5227-4341-80AA-DB38D651784C}" dt="2023-11-14T09:23:28.078" v="14"/>
            <ac:spMkLst>
              <pc:docMk/>
              <pc:sldMasterMk cId="495309783" sldId="2147483773"/>
              <pc:sldLayoutMk cId="1837307387" sldId="2147483777"/>
              <ac:spMk id="4" creationId="{01B5F34A-3762-4DC4-8521-3CCFBDBBB557}"/>
            </ac:spMkLst>
          </pc:spChg>
          <pc:spChg chg="mod">
            <ac:chgData name="Giuseppe Di Battista" userId="58bebec1-7401-494e-9e51-e1347bbf0818" providerId="ADAL" clId="{DC3E17B2-5227-4341-80AA-DB38D651784C}" dt="2023-11-14T09:31:55.560" v="67"/>
            <ac:spMkLst>
              <pc:docMk/>
              <pc:sldMasterMk cId="495309783" sldId="2147483773"/>
              <pc:sldLayoutMk cId="1837307387" sldId="2147483777"/>
              <ac:spMk id="5" creationId="{5AD2D072-E423-4081-B786-4B5AABE6E907}"/>
            </ac:spMkLst>
          </pc:spChg>
        </pc:sldLayoutChg>
        <pc:sldLayoutChg chg="modSp">
          <pc:chgData name="Giuseppe Di Battista" userId="58bebec1-7401-494e-9e51-e1347bbf0818" providerId="ADAL" clId="{DC3E17B2-5227-4341-80AA-DB38D651784C}" dt="2023-11-14T09:31:55.560" v="67"/>
          <pc:sldLayoutMkLst>
            <pc:docMk/>
            <pc:sldMasterMk cId="495309783" sldId="2147483773"/>
            <pc:sldLayoutMk cId="3050260577" sldId="2147483778"/>
          </pc:sldLayoutMkLst>
          <pc:spChg chg="mod">
            <ac:chgData name="Giuseppe Di Battista" userId="58bebec1-7401-494e-9e51-e1347bbf0818" providerId="ADAL" clId="{DC3E17B2-5227-4341-80AA-DB38D651784C}" dt="2023-11-14T09:23:28.078" v="14"/>
            <ac:spMkLst>
              <pc:docMk/>
              <pc:sldMasterMk cId="495309783" sldId="2147483773"/>
              <pc:sldLayoutMk cId="3050260577" sldId="2147483778"/>
              <ac:spMk id="5" creationId="{F0D3FD9D-035D-4317-87B9-2E07DC513C53}"/>
            </ac:spMkLst>
          </pc:spChg>
          <pc:spChg chg="mod">
            <ac:chgData name="Giuseppe Di Battista" userId="58bebec1-7401-494e-9e51-e1347bbf0818" providerId="ADAL" clId="{DC3E17B2-5227-4341-80AA-DB38D651784C}" dt="2023-11-14T09:31:55.560" v="67"/>
            <ac:spMkLst>
              <pc:docMk/>
              <pc:sldMasterMk cId="495309783" sldId="2147483773"/>
              <pc:sldLayoutMk cId="3050260577" sldId="2147483778"/>
              <ac:spMk id="6" creationId="{0056CC62-4927-46CE-8071-12D4280A824B}"/>
            </ac:spMkLst>
          </pc:spChg>
        </pc:sldLayoutChg>
        <pc:sldLayoutChg chg="modSp">
          <pc:chgData name="Giuseppe Di Battista" userId="58bebec1-7401-494e-9e51-e1347bbf0818" providerId="ADAL" clId="{DC3E17B2-5227-4341-80AA-DB38D651784C}" dt="2023-11-14T09:31:55.560" v="67"/>
          <pc:sldLayoutMkLst>
            <pc:docMk/>
            <pc:sldMasterMk cId="495309783" sldId="2147483773"/>
            <pc:sldLayoutMk cId="2212121233" sldId="2147483779"/>
          </pc:sldLayoutMkLst>
          <pc:spChg chg="mod">
            <ac:chgData name="Giuseppe Di Battista" userId="58bebec1-7401-494e-9e51-e1347bbf0818" providerId="ADAL" clId="{DC3E17B2-5227-4341-80AA-DB38D651784C}" dt="2023-11-14T09:23:28.078" v="14"/>
            <ac:spMkLst>
              <pc:docMk/>
              <pc:sldMasterMk cId="495309783" sldId="2147483773"/>
              <pc:sldLayoutMk cId="2212121233" sldId="2147483779"/>
              <ac:spMk id="3" creationId="{09E61840-3800-42E1-8104-908EC2290A80}"/>
            </ac:spMkLst>
          </pc:spChg>
          <pc:spChg chg="mod">
            <ac:chgData name="Giuseppe Di Battista" userId="58bebec1-7401-494e-9e51-e1347bbf0818" providerId="ADAL" clId="{DC3E17B2-5227-4341-80AA-DB38D651784C}" dt="2023-11-14T09:31:55.560" v="67"/>
            <ac:spMkLst>
              <pc:docMk/>
              <pc:sldMasterMk cId="495309783" sldId="2147483773"/>
              <pc:sldLayoutMk cId="2212121233" sldId="2147483779"/>
              <ac:spMk id="4" creationId="{BBDBC235-FCC8-44F7-AF2D-D19BB003DF74}"/>
            </ac:spMkLst>
          </pc:spChg>
        </pc:sldLayoutChg>
        <pc:sldLayoutChg chg="modSp">
          <pc:chgData name="Giuseppe Di Battista" userId="58bebec1-7401-494e-9e51-e1347bbf0818" providerId="ADAL" clId="{DC3E17B2-5227-4341-80AA-DB38D651784C}" dt="2023-11-14T09:31:55.560" v="67"/>
          <pc:sldLayoutMkLst>
            <pc:docMk/>
            <pc:sldMasterMk cId="495309783" sldId="2147483773"/>
            <pc:sldLayoutMk cId="485164843" sldId="2147483780"/>
          </pc:sldLayoutMkLst>
          <pc:spChg chg="mod">
            <ac:chgData name="Giuseppe Di Battista" userId="58bebec1-7401-494e-9e51-e1347bbf0818" providerId="ADAL" clId="{DC3E17B2-5227-4341-80AA-DB38D651784C}" dt="2023-11-14T09:23:28.078" v="14"/>
            <ac:spMkLst>
              <pc:docMk/>
              <pc:sldMasterMk cId="495309783" sldId="2147483773"/>
              <pc:sldLayoutMk cId="485164843" sldId="2147483780"/>
              <ac:spMk id="2" creationId="{8210B621-DDDB-4969-8052-9E481273EFD3}"/>
            </ac:spMkLst>
          </pc:spChg>
          <pc:spChg chg="mod">
            <ac:chgData name="Giuseppe Di Battista" userId="58bebec1-7401-494e-9e51-e1347bbf0818" providerId="ADAL" clId="{DC3E17B2-5227-4341-80AA-DB38D651784C}" dt="2023-11-14T09:31:55.560" v="67"/>
            <ac:spMkLst>
              <pc:docMk/>
              <pc:sldMasterMk cId="495309783" sldId="2147483773"/>
              <pc:sldLayoutMk cId="485164843" sldId="2147483780"/>
              <ac:spMk id="3" creationId="{DF427022-EF7C-4DDD-9245-E8A971AB8D5C}"/>
            </ac:spMkLst>
          </pc:spChg>
        </pc:sldLayoutChg>
        <pc:sldLayoutChg chg="modSp">
          <pc:chgData name="Giuseppe Di Battista" userId="58bebec1-7401-494e-9e51-e1347bbf0818" providerId="ADAL" clId="{DC3E17B2-5227-4341-80AA-DB38D651784C}" dt="2023-11-14T09:31:55.560" v="67"/>
          <pc:sldLayoutMkLst>
            <pc:docMk/>
            <pc:sldMasterMk cId="495309783" sldId="2147483773"/>
            <pc:sldLayoutMk cId="3017667047" sldId="2147483781"/>
          </pc:sldLayoutMkLst>
          <pc:spChg chg="mod">
            <ac:chgData name="Giuseppe Di Battista" userId="58bebec1-7401-494e-9e51-e1347bbf0818" providerId="ADAL" clId="{DC3E17B2-5227-4341-80AA-DB38D651784C}" dt="2023-11-14T09:23:28.078" v="14"/>
            <ac:spMkLst>
              <pc:docMk/>
              <pc:sldMasterMk cId="495309783" sldId="2147483773"/>
              <pc:sldLayoutMk cId="3017667047" sldId="2147483781"/>
              <ac:spMk id="5" creationId="{B6B7462A-E94B-4E5C-AF83-8E8FA72FC515}"/>
            </ac:spMkLst>
          </pc:spChg>
          <pc:spChg chg="mod">
            <ac:chgData name="Giuseppe Di Battista" userId="58bebec1-7401-494e-9e51-e1347bbf0818" providerId="ADAL" clId="{DC3E17B2-5227-4341-80AA-DB38D651784C}" dt="2023-11-14T09:31:55.560" v="67"/>
            <ac:spMkLst>
              <pc:docMk/>
              <pc:sldMasterMk cId="495309783" sldId="2147483773"/>
              <pc:sldLayoutMk cId="3017667047" sldId="2147483781"/>
              <ac:spMk id="6" creationId="{1ECA9AC3-825F-4AAC-8B76-9EC322D8ACC1}"/>
            </ac:spMkLst>
          </pc:spChg>
        </pc:sldLayoutChg>
        <pc:sldLayoutChg chg="modSp">
          <pc:chgData name="Giuseppe Di Battista" userId="58bebec1-7401-494e-9e51-e1347bbf0818" providerId="ADAL" clId="{DC3E17B2-5227-4341-80AA-DB38D651784C}" dt="2023-11-14T09:31:55.560" v="67"/>
          <pc:sldLayoutMkLst>
            <pc:docMk/>
            <pc:sldMasterMk cId="495309783" sldId="2147483773"/>
            <pc:sldLayoutMk cId="1946613622" sldId="2147483782"/>
          </pc:sldLayoutMkLst>
          <pc:spChg chg="mod">
            <ac:chgData name="Giuseppe Di Battista" userId="58bebec1-7401-494e-9e51-e1347bbf0818" providerId="ADAL" clId="{DC3E17B2-5227-4341-80AA-DB38D651784C}" dt="2023-11-14T09:23:28.078" v="14"/>
            <ac:spMkLst>
              <pc:docMk/>
              <pc:sldMasterMk cId="495309783" sldId="2147483773"/>
              <pc:sldLayoutMk cId="1946613622" sldId="2147483782"/>
              <ac:spMk id="5" creationId="{1A58AB6D-2A9D-4F16-A910-0B79968AB2D1}"/>
            </ac:spMkLst>
          </pc:spChg>
          <pc:spChg chg="mod">
            <ac:chgData name="Giuseppe Di Battista" userId="58bebec1-7401-494e-9e51-e1347bbf0818" providerId="ADAL" clId="{DC3E17B2-5227-4341-80AA-DB38D651784C}" dt="2023-11-14T09:31:55.560" v="67"/>
            <ac:spMkLst>
              <pc:docMk/>
              <pc:sldMasterMk cId="495309783" sldId="2147483773"/>
              <pc:sldLayoutMk cId="1946613622" sldId="2147483782"/>
              <ac:spMk id="6" creationId="{86A098BE-69C9-4538-89C8-C00B289910E6}"/>
            </ac:spMkLst>
          </pc:spChg>
        </pc:sldLayoutChg>
        <pc:sldLayoutChg chg="modSp">
          <pc:chgData name="Giuseppe Di Battista" userId="58bebec1-7401-494e-9e51-e1347bbf0818" providerId="ADAL" clId="{DC3E17B2-5227-4341-80AA-DB38D651784C}" dt="2023-11-14T09:31:55.560" v="67"/>
          <pc:sldLayoutMkLst>
            <pc:docMk/>
            <pc:sldMasterMk cId="495309783" sldId="2147483773"/>
            <pc:sldLayoutMk cId="4234752072" sldId="2147483783"/>
          </pc:sldLayoutMkLst>
          <pc:spChg chg="mod">
            <ac:chgData name="Giuseppe Di Battista" userId="58bebec1-7401-494e-9e51-e1347bbf0818" providerId="ADAL" clId="{DC3E17B2-5227-4341-80AA-DB38D651784C}" dt="2023-11-14T09:23:28.078" v="14"/>
            <ac:spMkLst>
              <pc:docMk/>
              <pc:sldMasterMk cId="495309783" sldId="2147483773"/>
              <pc:sldLayoutMk cId="4234752072" sldId="2147483783"/>
              <ac:spMk id="4" creationId="{5486F16B-0B58-45B6-9061-CA60B6CB76B3}"/>
            </ac:spMkLst>
          </pc:spChg>
          <pc:spChg chg="mod">
            <ac:chgData name="Giuseppe Di Battista" userId="58bebec1-7401-494e-9e51-e1347bbf0818" providerId="ADAL" clId="{DC3E17B2-5227-4341-80AA-DB38D651784C}" dt="2023-11-14T09:31:55.560" v="67"/>
            <ac:spMkLst>
              <pc:docMk/>
              <pc:sldMasterMk cId="495309783" sldId="2147483773"/>
              <pc:sldLayoutMk cId="4234752072" sldId="2147483783"/>
              <ac:spMk id="5" creationId="{2D754CCF-D619-4891-8E0C-E8A44AB624BA}"/>
            </ac:spMkLst>
          </pc:spChg>
        </pc:sldLayoutChg>
        <pc:sldLayoutChg chg="modSp">
          <pc:chgData name="Giuseppe Di Battista" userId="58bebec1-7401-494e-9e51-e1347bbf0818" providerId="ADAL" clId="{DC3E17B2-5227-4341-80AA-DB38D651784C}" dt="2023-11-14T09:31:55.560" v="67"/>
          <pc:sldLayoutMkLst>
            <pc:docMk/>
            <pc:sldMasterMk cId="495309783" sldId="2147483773"/>
            <pc:sldLayoutMk cId="3091692701" sldId="2147483784"/>
          </pc:sldLayoutMkLst>
          <pc:spChg chg="mod">
            <ac:chgData name="Giuseppe Di Battista" userId="58bebec1-7401-494e-9e51-e1347bbf0818" providerId="ADAL" clId="{DC3E17B2-5227-4341-80AA-DB38D651784C}" dt="2023-11-14T09:23:28.078" v="14"/>
            <ac:spMkLst>
              <pc:docMk/>
              <pc:sldMasterMk cId="495309783" sldId="2147483773"/>
              <pc:sldLayoutMk cId="3091692701" sldId="2147483784"/>
              <ac:spMk id="4" creationId="{06ABEC1F-57AF-4AF1-B41E-3F8C58106046}"/>
            </ac:spMkLst>
          </pc:spChg>
          <pc:spChg chg="mod">
            <ac:chgData name="Giuseppe Di Battista" userId="58bebec1-7401-494e-9e51-e1347bbf0818" providerId="ADAL" clId="{DC3E17B2-5227-4341-80AA-DB38D651784C}" dt="2023-11-14T09:31:55.560" v="67"/>
            <ac:spMkLst>
              <pc:docMk/>
              <pc:sldMasterMk cId="495309783" sldId="2147483773"/>
              <pc:sldLayoutMk cId="3091692701" sldId="2147483784"/>
              <ac:spMk id="5" creationId="{CAC44205-C96E-4D3D-B0E4-CEBDE5B2D649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803702EA-E1FC-AF3C-50C6-12410929182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0213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4348" tIns="47174" rIns="94348" bIns="47174" numCol="1" anchor="t" anchorCtr="0" compatLnSpc="1">
            <a:prstTxWarp prst="textNoShape">
              <a:avLst/>
            </a:prstTxWarp>
          </a:bodyPr>
          <a:lstStyle>
            <a:lvl1pPr defTabSz="942975" eaLnBrk="0" hangingPunct="0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it-IT"/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9F1BC941-16DF-98FF-CB37-D7C03C63A16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7788" y="0"/>
            <a:ext cx="2970212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4348" tIns="47174" rIns="94348" bIns="47174" numCol="1" anchor="t" anchorCtr="0" compatLnSpc="1">
            <a:prstTxWarp prst="textNoShape">
              <a:avLst/>
            </a:prstTxWarp>
          </a:bodyPr>
          <a:lstStyle>
            <a:lvl1pPr algn="r" defTabSz="942975" eaLnBrk="0" hangingPunct="0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it-IT"/>
          </a:p>
        </p:txBody>
      </p:sp>
      <p:sp>
        <p:nvSpPr>
          <p:cNvPr id="40964" name="Rectangle 4">
            <a:extLst>
              <a:ext uri="{FF2B5EF4-FFF2-40B4-BE49-F238E27FC236}">
                <a16:creationId xmlns:a16="http://schemas.microsoft.com/office/drawing/2014/main" id="{3999CB24-7705-8839-F27F-CB9418020BD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0213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4348" tIns="47174" rIns="94348" bIns="47174" numCol="1" anchor="b" anchorCtr="0" compatLnSpc="1">
            <a:prstTxWarp prst="textNoShape">
              <a:avLst/>
            </a:prstTxWarp>
          </a:bodyPr>
          <a:lstStyle>
            <a:lvl1pPr defTabSz="942975" eaLnBrk="0" hangingPunct="0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it-IT"/>
          </a:p>
        </p:txBody>
      </p:sp>
      <p:sp>
        <p:nvSpPr>
          <p:cNvPr id="40965" name="Rectangle 5">
            <a:extLst>
              <a:ext uri="{FF2B5EF4-FFF2-40B4-BE49-F238E27FC236}">
                <a16:creationId xmlns:a16="http://schemas.microsoft.com/office/drawing/2014/main" id="{16766185-E6AC-3A87-47CA-6D5A36F5D062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7788" y="8686800"/>
            <a:ext cx="2970212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4348" tIns="47174" rIns="94348" bIns="47174" numCol="1" anchor="b" anchorCtr="0" compatLnSpc="1">
            <a:prstTxWarp prst="textNoShape">
              <a:avLst/>
            </a:prstTxWarp>
          </a:bodyPr>
          <a:lstStyle>
            <a:lvl1pPr algn="r" defTabSz="9429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D9B21AD7-4E97-4BBB-9C48-E1CC7B3A37AF}" type="slidenum">
              <a:rPr lang="en-US" altLang="it-IT"/>
              <a:pPr>
                <a:defRPr/>
              </a:pPr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>
            <a:extLst>
              <a:ext uri="{FF2B5EF4-FFF2-40B4-BE49-F238E27FC236}">
                <a16:creationId xmlns:a16="http://schemas.microsoft.com/office/drawing/2014/main" id="{5A949644-F96C-EAC7-3E3E-56F48A62C58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158723" name="Rectangle 3">
            <a:extLst>
              <a:ext uri="{FF2B5EF4-FFF2-40B4-BE49-F238E27FC236}">
                <a16:creationId xmlns:a16="http://schemas.microsoft.com/office/drawing/2014/main" id="{1D3649D4-8039-578B-AF67-290E126ACABD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830E5E8D-FA8A-7186-04B2-911243E4E29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58725" name="Rectangle 5">
            <a:extLst>
              <a:ext uri="{FF2B5EF4-FFF2-40B4-BE49-F238E27FC236}">
                <a16:creationId xmlns:a16="http://schemas.microsoft.com/office/drawing/2014/main" id="{7F048C03-4E78-0AA4-B955-669BA3B45BE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noProof="0"/>
              <a:t>Fare clic per modificare gli stili del testo dello schema</a:t>
            </a:r>
          </a:p>
          <a:p>
            <a:pPr lvl="1"/>
            <a:r>
              <a:rPr lang="it-IT" altLang="it-IT" noProof="0"/>
              <a:t>Secondo livello</a:t>
            </a:r>
          </a:p>
          <a:p>
            <a:pPr lvl="2"/>
            <a:r>
              <a:rPr lang="it-IT" altLang="it-IT" noProof="0"/>
              <a:t>Terzo livello</a:t>
            </a:r>
          </a:p>
          <a:p>
            <a:pPr lvl="3"/>
            <a:r>
              <a:rPr lang="it-IT" altLang="it-IT" noProof="0"/>
              <a:t>Quarto livello</a:t>
            </a:r>
          </a:p>
          <a:p>
            <a:pPr lvl="4"/>
            <a:r>
              <a:rPr lang="it-IT" altLang="it-IT" noProof="0"/>
              <a:t>Quinto livello</a:t>
            </a:r>
          </a:p>
        </p:txBody>
      </p:sp>
      <p:sp>
        <p:nvSpPr>
          <p:cNvPr id="158726" name="Rectangle 6">
            <a:extLst>
              <a:ext uri="{FF2B5EF4-FFF2-40B4-BE49-F238E27FC236}">
                <a16:creationId xmlns:a16="http://schemas.microsoft.com/office/drawing/2014/main" id="{0BCD15B4-EBC6-89A1-E714-4DDE7CB35D0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158727" name="Rectangle 7">
            <a:extLst>
              <a:ext uri="{FF2B5EF4-FFF2-40B4-BE49-F238E27FC236}">
                <a16:creationId xmlns:a16="http://schemas.microsoft.com/office/drawing/2014/main" id="{740A47DB-2B4A-3C5F-52F7-3626F51A05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1D51CE57-2978-4D98-BB34-00CF222BA340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50EA6688-FAC1-BA53-B4E1-1E6EE265E7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E14072C-BEA4-481C-9C2B-A131F83CF95F}" type="slidenum">
              <a:rPr lang="it-IT" altLang="it-IT" smtClean="0">
                <a:latin typeface="Times New Roman" panose="02020603050405020304" pitchFamily="18" charset="0"/>
              </a:rPr>
              <a:pPr/>
              <a:t>2</a:t>
            </a:fld>
            <a:endParaRPr lang="it-IT" altLang="it-IT">
              <a:latin typeface="Times New Roman" panose="02020603050405020304" pitchFamily="18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3F64D250-C750-CD21-6AB1-DF85BBBEC26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6879648F-823A-6632-9B79-89B2D268FB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 altLang="it-IT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988840"/>
            <a:ext cx="10363200" cy="866775"/>
          </a:xfrm>
        </p:spPr>
        <p:txBody>
          <a:bodyPr/>
          <a:lstStyle>
            <a:lvl1pPr>
              <a:defRPr sz="54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04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2996952"/>
            <a:ext cx="8534400" cy="6953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/>
            </a:lvl1pPr>
          </a:lstStyle>
          <a:p>
            <a:r>
              <a:rPr lang="it-IT"/>
              <a:t>Fare clic per modificare lo stile del sottotitolo dello schema</a:t>
            </a:r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B150B1F-FA08-F63A-3429-F7F8A760D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88" y="150788"/>
            <a:ext cx="4234565" cy="94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457569"/>
      </p:ext>
    </p:extLst>
  </p:cSld>
  <p:clrMapOvr>
    <a:masterClrMapping/>
  </p:clrMapOvr>
  <p:hf sldNum="0"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486F16B-0B58-45B6-9061-CA60B6CB76B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last update: </a:t>
            </a:r>
            <a:r>
              <a:rPr lang="en-US" altLang="it-IT"/>
              <a:t>Nov 2023</a:t>
            </a:r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D754CCF-D619-4891-8E0C-E8A44AB624B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 err="1"/>
              <a:t>kathara</a:t>
            </a:r>
            <a:r>
              <a:rPr lang="it-IT" altLang="it-IT"/>
              <a:t> – [ lab: basic-ipv4 ]</a:t>
            </a:r>
          </a:p>
        </p:txBody>
      </p:sp>
    </p:spTree>
    <p:extLst>
      <p:ext uri="{BB962C8B-B14F-4D97-AF65-F5344CB8AC3E}">
        <p14:creationId xmlns:p14="http://schemas.microsoft.com/office/powerpoint/2010/main" val="4234752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1" y="274641"/>
            <a:ext cx="8042031" cy="58515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6ABEC1F-57AF-4AF1-B41E-3F8C5810604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last update: </a:t>
            </a:r>
            <a:r>
              <a:rPr lang="en-US" altLang="it-IT"/>
              <a:t>Nov 2023</a:t>
            </a:r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AC44205-C96E-4D3D-B0E4-CEBDE5B2D6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 err="1"/>
              <a:t>kathara</a:t>
            </a:r>
            <a:r>
              <a:rPr lang="it-IT" altLang="it-IT"/>
              <a:t> – [ lab: basic-ipv4 ]</a:t>
            </a:r>
          </a:p>
        </p:txBody>
      </p:sp>
    </p:spTree>
    <p:extLst>
      <p:ext uri="{BB962C8B-B14F-4D97-AF65-F5344CB8AC3E}">
        <p14:creationId xmlns:p14="http://schemas.microsoft.com/office/powerpoint/2010/main" val="3091692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py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9400-AFF6-4FC9-8E2F-F363C6F660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copyright </a:t>
            </a:r>
            <a:r>
              <a:rPr lang="it-IT" altLang="it-IT" err="1"/>
              <a:t>notice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95E1F6-EE88-4027-874C-C2A60CB40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last update: </a:t>
            </a:r>
            <a:r>
              <a:rPr lang="en-US" altLang="it-IT"/>
              <a:t>Nov 2023</a:t>
            </a:r>
            <a:endParaRPr lang="it-IT" alt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4B42B5-5FDC-4B42-887A-B68A97D00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err="1"/>
              <a:t>kathara</a:t>
            </a:r>
            <a:r>
              <a:rPr lang="it-IT" altLang="it-IT"/>
              <a:t> – [ lab: basic-ipv4 ]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9C412A2-966A-4BF2-921A-CFBA729795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412876"/>
            <a:ext cx="10972800" cy="4713288"/>
          </a:xfrm>
        </p:spPr>
        <p:txBody>
          <a:bodyPr/>
          <a:lstStyle/>
          <a:p>
            <a:pPr lvl="0" eaLnBrk="1" hangingPunct="1">
              <a:lnSpc>
                <a:spcPct val="80000"/>
              </a:lnSpc>
            </a:pPr>
            <a:r>
              <a:rPr lang="it-IT" altLang="it-IT" sz="1800"/>
              <a:t>Fare clic per modificare gli stili del testo dello schema</a:t>
            </a:r>
          </a:p>
          <a:p>
            <a:pPr lvl="1" eaLnBrk="1" hangingPunct="1">
              <a:lnSpc>
                <a:spcPct val="80000"/>
              </a:lnSpc>
            </a:pPr>
            <a:r>
              <a:rPr lang="it-IT" altLang="it-IT" sz="1800"/>
              <a:t>Secondo livello</a:t>
            </a:r>
          </a:p>
          <a:p>
            <a:pPr lvl="2" eaLnBrk="1" hangingPunct="1">
              <a:lnSpc>
                <a:spcPct val="80000"/>
              </a:lnSpc>
            </a:pPr>
            <a:r>
              <a:rPr lang="it-IT" altLang="it-IT" sz="1800"/>
              <a:t>Terzo livello</a:t>
            </a:r>
          </a:p>
          <a:p>
            <a:pPr lvl="3" eaLnBrk="1" hangingPunct="1">
              <a:lnSpc>
                <a:spcPct val="80000"/>
              </a:lnSpc>
            </a:pPr>
            <a:r>
              <a:rPr lang="it-IT" altLang="it-IT" sz="1800"/>
              <a:t>Quarto livello</a:t>
            </a:r>
          </a:p>
          <a:p>
            <a:pPr lvl="4" eaLnBrk="1" hangingPunct="1">
              <a:lnSpc>
                <a:spcPct val="80000"/>
              </a:lnSpc>
            </a:pPr>
            <a:r>
              <a:rPr lang="it-IT" altLang="it-IT" sz="180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812258414"/>
      </p:ext>
    </p:extLst>
  </p:cSld>
  <p:clrMapOvr>
    <a:masterClrMapping/>
  </p:clrMapOvr>
  <p:hf sldNum="0"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2C402-67A5-4652-B395-80C3CFCC7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0"/>
            <a:ext cx="10972800" cy="1143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2A33B8-9C12-4DD4-B7A2-462DBDF9F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last update: </a:t>
            </a:r>
            <a:r>
              <a:rPr lang="en-US" altLang="it-IT"/>
              <a:t>Nov 2023</a:t>
            </a:r>
            <a:endParaRPr lang="it-IT" alt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054AC4-794D-4989-9E00-3CA5380BB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err="1"/>
              <a:t>kathara</a:t>
            </a:r>
            <a:r>
              <a:rPr lang="it-IT" altLang="it-IT"/>
              <a:t> – [ lab: basic-ipv4 ]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BE93C49-2746-445A-8FEE-BFD8EDF009A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28800" y="3645024"/>
            <a:ext cx="8534400" cy="6953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614262061"/>
      </p:ext>
    </p:extLst>
  </p:cSld>
  <p:clrMapOvr>
    <a:masterClrMapping/>
  </p:clrMapOvr>
  <p:hf sldNum="0"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1B5F34A-3762-4DC4-8521-3CCFBDBBB55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last update: </a:t>
            </a:r>
            <a:r>
              <a:rPr lang="en-US" altLang="it-IT"/>
              <a:t>Nov 2023</a:t>
            </a:r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AD2D072-E423-4081-B786-4B5AABE6E9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 err="1"/>
              <a:t>kathara</a:t>
            </a:r>
            <a:r>
              <a:rPr lang="it-IT" altLang="it-IT"/>
              <a:t> – [ lab: basic-ipv4 ]</a:t>
            </a:r>
          </a:p>
        </p:txBody>
      </p:sp>
    </p:spTree>
    <p:extLst>
      <p:ext uri="{BB962C8B-B14F-4D97-AF65-F5344CB8AC3E}">
        <p14:creationId xmlns:p14="http://schemas.microsoft.com/office/powerpoint/2010/main" val="1837307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412875"/>
            <a:ext cx="5392615" cy="471329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89786" y="1412875"/>
            <a:ext cx="5392615" cy="471329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D3FD9D-035D-4317-87B9-2E07DC513C5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last update: </a:t>
            </a:r>
            <a:r>
              <a:rPr lang="en-US" altLang="it-IT"/>
              <a:t>Nov 2023</a:t>
            </a:r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56CC62-4927-46CE-8071-12D4280A824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 err="1"/>
              <a:t>kathara</a:t>
            </a:r>
            <a:r>
              <a:rPr lang="it-IT" altLang="it-IT"/>
              <a:t> – [ lab: basic-ipv4 ]</a:t>
            </a:r>
          </a:p>
        </p:txBody>
      </p:sp>
    </p:spTree>
    <p:extLst>
      <p:ext uri="{BB962C8B-B14F-4D97-AF65-F5344CB8AC3E}">
        <p14:creationId xmlns:p14="http://schemas.microsoft.com/office/powerpoint/2010/main" val="3050260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9E61840-3800-42E1-8104-908EC2290A8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last update: </a:t>
            </a:r>
            <a:r>
              <a:rPr lang="en-US" altLang="it-IT"/>
              <a:t>Nov 2023</a:t>
            </a:r>
            <a:endParaRPr lang="it-IT" altLang="it-IT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BDBC235-FCC8-44F7-AF2D-D19BB003DF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 err="1"/>
              <a:t>kathara</a:t>
            </a:r>
            <a:r>
              <a:rPr lang="it-IT" altLang="it-IT"/>
              <a:t> – [ lab: basic-ipv4 ]</a:t>
            </a:r>
          </a:p>
        </p:txBody>
      </p:sp>
    </p:spTree>
    <p:extLst>
      <p:ext uri="{BB962C8B-B14F-4D97-AF65-F5344CB8AC3E}">
        <p14:creationId xmlns:p14="http://schemas.microsoft.com/office/powerpoint/2010/main" val="2212121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8210B621-DDDB-4969-8052-9E481273EFD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last update: </a:t>
            </a:r>
            <a:r>
              <a:rPr lang="en-US" altLang="it-IT"/>
              <a:t>Nov 2023</a:t>
            </a:r>
            <a:endParaRPr lang="it-IT" altLang="it-IT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F427022-EF7C-4DDD-9245-E8A971AB8D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 err="1"/>
              <a:t>kathara</a:t>
            </a:r>
            <a:r>
              <a:rPr lang="it-IT" altLang="it-IT"/>
              <a:t> – [ lab: basic-ipv4 ]</a:t>
            </a:r>
          </a:p>
        </p:txBody>
      </p:sp>
    </p:spTree>
    <p:extLst>
      <p:ext uri="{BB962C8B-B14F-4D97-AF65-F5344CB8AC3E}">
        <p14:creationId xmlns:p14="http://schemas.microsoft.com/office/powerpoint/2010/main" val="485164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247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7386" y="273053"/>
            <a:ext cx="681501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1" y="1435103"/>
            <a:ext cx="4011247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12" indent="0">
              <a:buNone/>
              <a:defRPr sz="1200"/>
            </a:lvl2pPr>
            <a:lvl3pPr marL="914423" indent="0">
              <a:buNone/>
              <a:defRPr sz="1000"/>
            </a:lvl3pPr>
            <a:lvl4pPr marL="1371634" indent="0">
              <a:buNone/>
              <a:defRPr sz="900"/>
            </a:lvl4pPr>
            <a:lvl5pPr marL="1828846" indent="0">
              <a:buNone/>
              <a:defRPr sz="900"/>
            </a:lvl5pPr>
            <a:lvl6pPr marL="2286057" indent="0">
              <a:buNone/>
              <a:defRPr sz="900"/>
            </a:lvl6pPr>
            <a:lvl7pPr marL="2743269" indent="0">
              <a:buNone/>
              <a:defRPr sz="900"/>
            </a:lvl7pPr>
            <a:lvl8pPr marL="3200480" indent="0">
              <a:buNone/>
              <a:defRPr sz="900"/>
            </a:lvl8pPr>
            <a:lvl9pPr marL="3657691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B7462A-E94B-4E5C-AF83-8E8FA72FC5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last update: </a:t>
            </a:r>
            <a:r>
              <a:rPr lang="en-US" altLang="it-IT"/>
              <a:t>Nov 2023</a:t>
            </a:r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CA9AC3-825F-4AAC-8B76-9EC322D8ACC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 err="1"/>
              <a:t>kathara</a:t>
            </a:r>
            <a:r>
              <a:rPr lang="it-IT" altLang="it-IT"/>
              <a:t> – [ lab: basic-ipv4 ]</a:t>
            </a:r>
          </a:p>
        </p:txBody>
      </p:sp>
    </p:spTree>
    <p:extLst>
      <p:ext uri="{BB962C8B-B14F-4D97-AF65-F5344CB8AC3E}">
        <p14:creationId xmlns:p14="http://schemas.microsoft.com/office/powerpoint/2010/main" val="3017667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554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554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12" indent="0">
              <a:buNone/>
              <a:defRPr sz="2800"/>
            </a:lvl2pPr>
            <a:lvl3pPr marL="914423" indent="0">
              <a:buNone/>
              <a:defRPr sz="2400"/>
            </a:lvl3pPr>
            <a:lvl4pPr marL="1371634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pPr lv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554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12" indent="0">
              <a:buNone/>
              <a:defRPr sz="1200"/>
            </a:lvl2pPr>
            <a:lvl3pPr marL="914423" indent="0">
              <a:buNone/>
              <a:defRPr sz="1000"/>
            </a:lvl3pPr>
            <a:lvl4pPr marL="1371634" indent="0">
              <a:buNone/>
              <a:defRPr sz="900"/>
            </a:lvl4pPr>
            <a:lvl5pPr marL="1828846" indent="0">
              <a:buNone/>
              <a:defRPr sz="900"/>
            </a:lvl5pPr>
            <a:lvl6pPr marL="2286057" indent="0">
              <a:buNone/>
              <a:defRPr sz="900"/>
            </a:lvl6pPr>
            <a:lvl7pPr marL="2743269" indent="0">
              <a:buNone/>
              <a:defRPr sz="900"/>
            </a:lvl7pPr>
            <a:lvl8pPr marL="3200480" indent="0">
              <a:buNone/>
              <a:defRPr sz="900"/>
            </a:lvl8pPr>
            <a:lvl9pPr marL="3657691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58AB6D-2A9D-4F16-A910-0B79968AB2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last update: </a:t>
            </a:r>
            <a:r>
              <a:rPr lang="en-US" altLang="it-IT"/>
              <a:t>Nov 2023</a:t>
            </a:r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A098BE-69C9-4538-89C8-C00B289910E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 err="1"/>
              <a:t>kathara</a:t>
            </a:r>
            <a:r>
              <a:rPr lang="it-IT" altLang="it-IT"/>
              <a:t> – [ lab: basic-ipv4 ]</a:t>
            </a:r>
          </a:p>
        </p:txBody>
      </p:sp>
    </p:spTree>
    <p:extLst>
      <p:ext uri="{BB962C8B-B14F-4D97-AF65-F5344CB8AC3E}">
        <p14:creationId xmlns:p14="http://schemas.microsoft.com/office/powerpoint/2010/main" val="1946613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C44DAC59-5E6E-45D0-8524-3E061722C9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16632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lo stile del titolo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F11B519-1465-43CA-9B06-0B1C84B88C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412777"/>
            <a:ext cx="10972800" cy="4713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303108" name="Rectangle 4">
            <a:extLst>
              <a:ext uri="{FF2B5EF4-FFF2-40B4-BE49-F238E27FC236}">
                <a16:creationId xmlns:a16="http://schemas.microsoft.com/office/drawing/2014/main" id="{9F6A8ACC-B973-483A-9EBB-30DD75AA7EB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265138" y="6453191"/>
            <a:ext cx="2782277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dirty="0">
                <a:latin typeface="+mn-lt"/>
              </a:defRPr>
            </a:lvl1pPr>
          </a:lstStyle>
          <a:p>
            <a:pPr>
              <a:defRPr/>
            </a:pPr>
            <a:r>
              <a:rPr lang="it-IT" altLang="it-IT"/>
              <a:t>last update: </a:t>
            </a:r>
            <a:r>
              <a:rPr lang="en-US" altLang="it-IT"/>
              <a:t>Nov 2023</a:t>
            </a:r>
            <a:endParaRPr lang="it-IT" altLang="it-IT"/>
          </a:p>
        </p:txBody>
      </p:sp>
      <p:sp>
        <p:nvSpPr>
          <p:cNvPr id="303109" name="Rectangle 5">
            <a:extLst>
              <a:ext uri="{FF2B5EF4-FFF2-40B4-BE49-F238E27FC236}">
                <a16:creationId xmlns:a16="http://schemas.microsoft.com/office/drawing/2014/main" id="{6276769E-8AF7-4AB3-B25A-CA8C5C6A001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0295" y="6453191"/>
            <a:ext cx="595141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dirty="0" err="1">
                <a:latin typeface="+mn-lt"/>
              </a:defRPr>
            </a:lvl1pPr>
          </a:lstStyle>
          <a:p>
            <a:pPr>
              <a:defRPr/>
            </a:pPr>
            <a:r>
              <a:rPr lang="it-IT" altLang="it-IT" err="1"/>
              <a:t>kathara</a:t>
            </a:r>
            <a:r>
              <a:rPr lang="it-IT" altLang="it-IT"/>
              <a:t> – [ lab: basic-ipv4 ]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053844C4-97BD-413F-90CB-BB662D34A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584" y="6453191"/>
            <a:ext cx="227900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it-IT" sz="900">
                <a:solidFill>
                  <a:schemeClr val="bg2"/>
                </a:solidFill>
                <a:cs typeface="Arial" panose="020B0604020202020204" pitchFamily="34" charset="0"/>
              </a:rPr>
              <a:t>© Computer Networks Research Group Roma Tre University</a:t>
            </a:r>
          </a:p>
        </p:txBody>
      </p:sp>
      <p:pic>
        <p:nvPicPr>
          <p:cNvPr id="3" name="Picture 2" descr="A group of cubes with different colors&#10;&#10;Description automatically generated">
            <a:extLst>
              <a:ext uri="{FF2B5EF4-FFF2-40B4-BE49-F238E27FC236}">
                <a16:creationId xmlns:a16="http://schemas.microsoft.com/office/drawing/2014/main" id="{04BC26E2-2780-755F-DAB8-E568CC768E7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58" y="200174"/>
            <a:ext cx="1264030" cy="85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09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hf sldNum="0"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5pPr>
      <a:lvl6pPr marL="457212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6pPr>
      <a:lvl7pPr marL="914423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7pPr>
      <a:lvl8pPr marL="1371634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8pPr>
      <a:lvl9pPr marL="1828846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9pPr>
    </p:titleStyle>
    <p:bodyStyle>
      <a:lvl1pPr marL="342908" indent="-342908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28" indent="-228606" algn="l" rtl="0" eaLnBrk="1" fontAlgn="base" hangingPunct="1">
        <a:spcBef>
          <a:spcPct val="20000"/>
        </a:spcBef>
        <a:spcAft>
          <a:spcPct val="0"/>
        </a:spcAft>
        <a:buClr>
          <a:srgbClr val="66CC00"/>
        </a:buClr>
        <a:buSzPct val="7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40" indent="-228606" algn="l" rtl="0" eaLnBrk="1" fontAlgn="base" hangingPunct="1">
        <a:spcBef>
          <a:spcPct val="20000"/>
        </a:spcBef>
        <a:spcAft>
          <a:spcPct val="0"/>
        </a:spcAft>
        <a:buSzPct val="7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</a:defRPr>
      </a:lvl4pPr>
      <a:lvl5pPr marL="2057452" indent="-228606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</a:defRPr>
      </a:lvl5pPr>
      <a:lvl6pPr marL="2514663" indent="-22860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6pPr>
      <a:lvl7pPr marL="2971874" indent="-22860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7pPr>
      <a:lvl8pPr marL="3429086" indent="-22860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8pPr>
      <a:lvl9pPr marL="3886297" indent="-22860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9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60">
            <a:extLst>
              <a:ext uri="{FF2B5EF4-FFF2-40B4-BE49-F238E27FC236}">
                <a16:creationId xmlns:a16="http://schemas.microsoft.com/office/drawing/2014/main" id="{D52C1193-E72F-9504-F8A2-1C3CD7C9A60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it-IT" altLang="it-IT"/>
              <a:t>kathara lab</a:t>
            </a:r>
            <a:endParaRPr lang="en-US" altLang="it-IT"/>
          </a:p>
        </p:txBody>
      </p:sp>
      <p:sp>
        <p:nvSpPr>
          <p:cNvPr id="5123" name="Rectangle 61">
            <a:extLst>
              <a:ext uri="{FF2B5EF4-FFF2-40B4-BE49-F238E27FC236}">
                <a16:creationId xmlns:a16="http://schemas.microsoft.com/office/drawing/2014/main" id="{7269C1AF-3115-5BC8-A826-7DD11551941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it-IT" altLang="it-IT" err="1"/>
              <a:t>basic</a:t>
            </a:r>
            <a:r>
              <a:rPr lang="it-IT" altLang="it-IT"/>
              <a:t> IPv4 </a:t>
            </a:r>
            <a:r>
              <a:rPr lang="it-IT" altLang="it-IT" err="1"/>
              <a:t>configuration</a:t>
            </a:r>
            <a:r>
              <a:rPr lang="it-IT" altLang="it-IT"/>
              <a:t>, </a:t>
            </a:r>
            <a:r>
              <a:rPr lang="it-IT" altLang="it-IT" err="1"/>
              <a:t>ping</a:t>
            </a:r>
            <a:r>
              <a:rPr lang="it-IT" altLang="it-IT"/>
              <a:t>, </a:t>
            </a:r>
            <a:r>
              <a:rPr lang="it-IT" altLang="it-IT" err="1"/>
              <a:t>traceroute</a:t>
            </a:r>
            <a:r>
              <a:rPr lang="it-IT" altLang="it-IT"/>
              <a:t> and </a:t>
            </a:r>
            <a:r>
              <a:rPr lang="it-IT" altLang="it-IT" err="1"/>
              <a:t>arp</a:t>
            </a:r>
            <a:endParaRPr lang="it-IT" altLang="it-IT"/>
          </a:p>
        </p:txBody>
      </p:sp>
      <p:graphicFrame>
        <p:nvGraphicFramePr>
          <p:cNvPr id="124990" name="Group 62">
            <a:extLst>
              <a:ext uri="{FF2B5EF4-FFF2-40B4-BE49-F238E27FC236}">
                <a16:creationId xmlns:a16="http://schemas.microsoft.com/office/drawing/2014/main" id="{B29E1B27-9968-C664-167E-267F5CE281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290267"/>
              </p:ext>
            </p:extLst>
          </p:nvPr>
        </p:nvGraphicFramePr>
        <p:xfrm>
          <a:off x="2650331" y="3573016"/>
          <a:ext cx="6891338" cy="2531120"/>
        </p:xfrm>
        <a:graphic>
          <a:graphicData uri="http://schemas.openxmlformats.org/drawingml/2006/table">
            <a:tbl>
              <a:tblPr/>
              <a:tblGrid>
                <a:gridCol w="2024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11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Version</a:t>
                      </a:r>
                    </a:p>
                  </a:txBody>
                  <a:tcPr marL="90000" marR="90000" marT="46769" marB="467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1.0</a:t>
                      </a:r>
                    </a:p>
                  </a:txBody>
                  <a:tcPr marL="90000" marR="90000" marT="46769" marB="467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06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Author(s)</a:t>
                      </a:r>
                    </a:p>
                  </a:txBody>
                  <a:tcPr marL="90000" marR="90000" marT="46769" marB="467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L. </a:t>
                      </a:r>
                      <a:r>
                        <a:rPr kumimoji="0" lang="en-US" altLang="it-IT" sz="16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Ariemma</a:t>
                      </a:r>
                      <a:r>
                        <a:rPr kumimoji="0" lang="en-US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, T. Caiazzi, G. Di Battista, M. </a:t>
                      </a:r>
                      <a:r>
                        <a:rPr kumimoji="0" lang="en-US" altLang="it-IT" sz="16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Patrignani</a:t>
                      </a:r>
                      <a:r>
                        <a:rPr kumimoji="0" lang="en-US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, M. </a:t>
                      </a:r>
                      <a:r>
                        <a:rPr kumimoji="0" lang="en-US" altLang="it-IT" sz="16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Pizzonia</a:t>
                      </a:r>
                      <a:r>
                        <a:rPr kumimoji="0" lang="en-US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, F. Ricci, M. </a:t>
                      </a:r>
                      <a:r>
                        <a:rPr kumimoji="0" lang="en-US" altLang="it-IT" sz="16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Rimondini</a:t>
                      </a:r>
                      <a:endParaRPr kumimoji="0" lang="en-US" altLang="it-IT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0000" marR="90000" marT="46769" marB="467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1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E-mail</a:t>
                      </a:r>
                    </a:p>
                  </a:txBody>
                  <a:tcPr marL="90000" marR="90000" marT="46769" marB="467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contact@kathara.org</a:t>
                      </a:r>
                    </a:p>
                  </a:txBody>
                  <a:tcPr marL="90000" marR="90000" marT="46769" marB="467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1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Web</a:t>
                      </a:r>
                    </a:p>
                  </a:txBody>
                  <a:tcPr marL="90000" marR="90000" marT="46769" marB="467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http://www.kathara.org/</a:t>
                      </a:r>
                    </a:p>
                  </a:txBody>
                  <a:tcPr marL="90000" marR="90000" marT="46769" marB="467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6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Description</a:t>
                      </a:r>
                    </a:p>
                  </a:txBody>
                  <a:tcPr marL="90000" marR="90000" marT="46769" marB="467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basic</a:t>
                      </a: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IPv4 </a:t>
                      </a:r>
                      <a:r>
                        <a:rPr kumimoji="0" lang="it-IT" altLang="it-IT" sz="16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configuration</a:t>
                      </a: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</a:t>
                      </a:r>
                      <a:r>
                        <a:rPr kumimoji="0" lang="it-IT" altLang="it-IT" sz="16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commands</a:t>
                      </a: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, </a:t>
                      </a:r>
                      <a:r>
                        <a:rPr kumimoji="0" lang="it-IT" altLang="it-IT" sz="16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usage</a:t>
                      </a: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of </a:t>
                      </a:r>
                      <a:r>
                        <a:rPr kumimoji="0" lang="it-IT" altLang="it-IT" sz="16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ping</a:t>
                      </a: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and </a:t>
                      </a:r>
                      <a:r>
                        <a:rPr kumimoji="0" lang="it-IT" altLang="it-IT" sz="16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traceroute</a:t>
                      </a: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, </a:t>
                      </a:r>
                      <a:r>
                        <a:rPr kumimoji="0" lang="it-IT" altLang="it-IT" sz="16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arp</a:t>
                      </a: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</a:t>
                      </a:r>
                      <a:r>
                        <a:rPr kumimoji="0" lang="it-IT" altLang="it-IT" sz="16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behaviour</a:t>
                      </a:r>
                      <a:endParaRPr kumimoji="0" lang="it-IT" altLang="it-IT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0000" marR="90000" marT="46769" marB="467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95">
            <a:extLst>
              <a:ext uri="{FF2B5EF4-FFF2-40B4-BE49-F238E27FC236}">
                <a16:creationId xmlns:a16="http://schemas.microsoft.com/office/drawing/2014/main" id="{57CC342D-A2DA-033E-0D02-CE4E113E9C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/>
              <a:t>a quick look at the lab</a:t>
            </a:r>
            <a:endParaRPr lang="en-US" altLang="it-IT"/>
          </a:p>
        </p:txBody>
      </p:sp>
      <p:sp>
        <p:nvSpPr>
          <p:cNvPr id="15" name="Segnaposto data 2">
            <a:extLst>
              <a:ext uri="{FF2B5EF4-FFF2-40B4-BE49-F238E27FC236}">
                <a16:creationId xmlns:a16="http://schemas.microsoft.com/office/drawing/2014/main" id="{306E9D84-E7BF-7956-8863-0BA5BAF66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last update: </a:t>
            </a:r>
            <a:r>
              <a:rPr lang="en-US" altLang="it-IT"/>
              <a:t>Nov 2023</a:t>
            </a:r>
            <a:endParaRPr lang="it-IT" altLang="it-IT"/>
          </a:p>
        </p:txBody>
      </p:sp>
      <p:sp>
        <p:nvSpPr>
          <p:cNvPr id="16" name="Segnaposto piè di pagina 3">
            <a:extLst>
              <a:ext uri="{FF2B5EF4-FFF2-40B4-BE49-F238E27FC236}">
                <a16:creationId xmlns:a16="http://schemas.microsoft.com/office/drawing/2014/main" id="{A4217804-61D6-5DDB-B187-42CDA49EE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err="1"/>
              <a:t>kathara</a:t>
            </a:r>
            <a:r>
              <a:rPr lang="it-IT" altLang="it-IT"/>
              <a:t> – [ lab: basic-ipv4 ]</a:t>
            </a:r>
          </a:p>
        </p:txBody>
      </p:sp>
      <p:grpSp>
        <p:nvGrpSpPr>
          <p:cNvPr id="13317" name="Group 106">
            <a:extLst>
              <a:ext uri="{FF2B5EF4-FFF2-40B4-BE49-F238E27FC236}">
                <a16:creationId xmlns:a16="http://schemas.microsoft.com/office/drawing/2014/main" id="{BE52415C-BA94-28FF-814E-B45AD3DD5278}"/>
              </a:ext>
            </a:extLst>
          </p:cNvPr>
          <p:cNvGrpSpPr>
            <a:grpSpLocks/>
          </p:cNvGrpSpPr>
          <p:nvPr/>
        </p:nvGrpSpPr>
        <p:grpSpPr bwMode="auto">
          <a:xfrm>
            <a:off x="4910145" y="1916119"/>
            <a:ext cx="5794375" cy="1195387"/>
            <a:chOff x="126" y="2522"/>
            <a:chExt cx="2676" cy="591"/>
          </a:xfrm>
        </p:grpSpPr>
        <p:sp>
          <p:nvSpPr>
            <p:cNvPr id="13325" name="AutoShape 97">
              <a:extLst>
                <a:ext uri="{FF2B5EF4-FFF2-40B4-BE49-F238E27FC236}">
                  <a16:creationId xmlns:a16="http://schemas.microsoft.com/office/drawing/2014/main" id="{CE42932F-DF6F-181F-B656-0738ABB62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704"/>
              <a:ext cx="2676" cy="409"/>
            </a:xfrm>
            <a:prstGeom prst="foldedCorner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ip link set dev eth0 address 00:00:00:00:00:01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ip address add 195.11.14.5/24 dev eth0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ip route add default via 195.11.14.1</a:t>
              </a:r>
            </a:p>
          </p:txBody>
        </p:sp>
        <p:sp>
          <p:nvSpPr>
            <p:cNvPr id="13326" name="AutoShape 98">
              <a:extLst>
                <a:ext uri="{FF2B5EF4-FFF2-40B4-BE49-F238E27FC236}">
                  <a16:creationId xmlns:a16="http://schemas.microsoft.com/office/drawing/2014/main" id="{6A90BF16-9E1B-1260-0FD6-960B2311CF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522"/>
              <a:ext cx="1044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pc1.startup</a:t>
              </a:r>
            </a:p>
          </p:txBody>
        </p:sp>
      </p:grpSp>
      <p:grpSp>
        <p:nvGrpSpPr>
          <p:cNvPr id="13318" name="Group 116">
            <a:extLst>
              <a:ext uri="{FF2B5EF4-FFF2-40B4-BE49-F238E27FC236}">
                <a16:creationId xmlns:a16="http://schemas.microsoft.com/office/drawing/2014/main" id="{DF900238-9BB8-5C1F-9C08-26507852F013}"/>
              </a:ext>
            </a:extLst>
          </p:cNvPr>
          <p:cNvGrpSpPr>
            <a:grpSpLocks/>
          </p:cNvGrpSpPr>
          <p:nvPr/>
        </p:nvGrpSpPr>
        <p:grpSpPr bwMode="auto">
          <a:xfrm>
            <a:off x="4910145" y="3284545"/>
            <a:ext cx="5794375" cy="1152525"/>
            <a:chOff x="2739" y="2704"/>
            <a:chExt cx="2676" cy="591"/>
          </a:xfrm>
        </p:grpSpPr>
        <p:sp>
          <p:nvSpPr>
            <p:cNvPr id="13323" name="AutoShape 110">
              <a:extLst>
                <a:ext uri="{FF2B5EF4-FFF2-40B4-BE49-F238E27FC236}">
                  <a16:creationId xmlns:a16="http://schemas.microsoft.com/office/drawing/2014/main" id="{D2FECFE5-5EAB-FDB2-385C-2E777E5B6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9" y="2886"/>
              <a:ext cx="2676" cy="409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ip link set dev eth0 address 00:00:00:00:00:02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ip address add 200.1.1.7/24 dev eth0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ip route add default via 200.1.1.1 dev eth0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urier New" panose="02070309020205020404" pitchFamily="49" charset="0"/>
              </a:endParaRPr>
            </a:p>
          </p:txBody>
        </p:sp>
        <p:sp>
          <p:nvSpPr>
            <p:cNvPr id="13324" name="AutoShape 111">
              <a:extLst>
                <a:ext uri="{FF2B5EF4-FFF2-40B4-BE49-F238E27FC236}">
                  <a16:creationId xmlns:a16="http://schemas.microsoft.com/office/drawing/2014/main" id="{FCF17E2D-3A58-D965-6159-4A0DFA100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2704"/>
              <a:ext cx="1044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pc2.startup</a:t>
              </a:r>
            </a:p>
          </p:txBody>
        </p:sp>
      </p:grpSp>
      <p:grpSp>
        <p:nvGrpSpPr>
          <p:cNvPr id="13319" name="Group 117">
            <a:extLst>
              <a:ext uri="{FF2B5EF4-FFF2-40B4-BE49-F238E27FC236}">
                <a16:creationId xmlns:a16="http://schemas.microsoft.com/office/drawing/2014/main" id="{02F1A97A-F94B-449B-6232-D64832A9AA41}"/>
              </a:ext>
            </a:extLst>
          </p:cNvPr>
          <p:cNvGrpSpPr>
            <a:grpSpLocks/>
          </p:cNvGrpSpPr>
          <p:nvPr/>
        </p:nvGrpSpPr>
        <p:grpSpPr bwMode="auto">
          <a:xfrm>
            <a:off x="4910145" y="4579938"/>
            <a:ext cx="5794375" cy="1085850"/>
            <a:chOff x="2739" y="3339"/>
            <a:chExt cx="3650" cy="684"/>
          </a:xfrm>
        </p:grpSpPr>
        <p:sp>
          <p:nvSpPr>
            <p:cNvPr id="13321" name="AutoShape 113">
              <a:extLst>
                <a:ext uri="{FF2B5EF4-FFF2-40B4-BE49-F238E27FC236}">
                  <a16:creationId xmlns:a16="http://schemas.microsoft.com/office/drawing/2014/main" id="{E4E74AB7-0975-6A9E-EC54-43856BACA7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9" y="3521"/>
              <a:ext cx="3650" cy="502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ip link set dev eth0 address 00:00:00:00:00:03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ip address add 200.1.1.3/24 dev eth0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ip route add default via 200.1.1.1 dev eth0</a:t>
              </a:r>
            </a:p>
          </p:txBody>
        </p:sp>
        <p:sp>
          <p:nvSpPr>
            <p:cNvPr id="13322" name="AutoShape 114">
              <a:extLst>
                <a:ext uri="{FF2B5EF4-FFF2-40B4-BE49-F238E27FC236}">
                  <a16:creationId xmlns:a16="http://schemas.microsoft.com/office/drawing/2014/main" id="{7B69140E-0392-6D05-0757-E9144D344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3339"/>
              <a:ext cx="1292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pc3.startup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0948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95">
            <a:extLst>
              <a:ext uri="{FF2B5EF4-FFF2-40B4-BE49-F238E27FC236}">
                <a16:creationId xmlns:a16="http://schemas.microsoft.com/office/drawing/2014/main" id="{57CC342D-A2DA-033E-0D02-CE4E113E9C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/>
              <a:t>a quick look at the lab</a:t>
            </a:r>
            <a:endParaRPr lang="en-US" altLang="it-IT"/>
          </a:p>
        </p:txBody>
      </p:sp>
      <p:sp>
        <p:nvSpPr>
          <p:cNvPr id="15" name="Segnaposto data 2">
            <a:extLst>
              <a:ext uri="{FF2B5EF4-FFF2-40B4-BE49-F238E27FC236}">
                <a16:creationId xmlns:a16="http://schemas.microsoft.com/office/drawing/2014/main" id="{306E9D84-E7BF-7956-8863-0BA5BAF66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last update: </a:t>
            </a:r>
            <a:r>
              <a:rPr lang="en-US" altLang="it-IT"/>
              <a:t>Nov 2023</a:t>
            </a:r>
            <a:endParaRPr lang="it-IT" altLang="it-IT"/>
          </a:p>
        </p:txBody>
      </p:sp>
      <p:sp>
        <p:nvSpPr>
          <p:cNvPr id="16" name="Segnaposto piè di pagina 3">
            <a:extLst>
              <a:ext uri="{FF2B5EF4-FFF2-40B4-BE49-F238E27FC236}">
                <a16:creationId xmlns:a16="http://schemas.microsoft.com/office/drawing/2014/main" id="{A4217804-61D6-5DDB-B187-42CDA49EE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err="1"/>
              <a:t>kathara</a:t>
            </a:r>
            <a:r>
              <a:rPr lang="it-IT" altLang="it-IT"/>
              <a:t> – [ lab: basic-ipv4 ]</a:t>
            </a:r>
          </a:p>
        </p:txBody>
      </p:sp>
      <p:grpSp>
        <p:nvGrpSpPr>
          <p:cNvPr id="13317" name="Group 106">
            <a:extLst>
              <a:ext uri="{FF2B5EF4-FFF2-40B4-BE49-F238E27FC236}">
                <a16:creationId xmlns:a16="http://schemas.microsoft.com/office/drawing/2014/main" id="{BE52415C-BA94-28FF-814E-B45AD3DD5278}"/>
              </a:ext>
            </a:extLst>
          </p:cNvPr>
          <p:cNvGrpSpPr>
            <a:grpSpLocks/>
          </p:cNvGrpSpPr>
          <p:nvPr/>
        </p:nvGrpSpPr>
        <p:grpSpPr bwMode="auto">
          <a:xfrm>
            <a:off x="4910145" y="1916119"/>
            <a:ext cx="5794375" cy="1195387"/>
            <a:chOff x="126" y="2522"/>
            <a:chExt cx="2676" cy="591"/>
          </a:xfrm>
        </p:grpSpPr>
        <p:sp>
          <p:nvSpPr>
            <p:cNvPr id="13325" name="AutoShape 97">
              <a:extLst>
                <a:ext uri="{FF2B5EF4-FFF2-40B4-BE49-F238E27FC236}">
                  <a16:creationId xmlns:a16="http://schemas.microsoft.com/office/drawing/2014/main" id="{CE42932F-DF6F-181F-B656-0738ABB62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704"/>
              <a:ext cx="2676" cy="409"/>
            </a:xfrm>
            <a:prstGeom prst="foldedCorner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ip link set dev eth0 address 00:00:00:00:00:01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ip address add 195.11.14.5/24 dev eth0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ip route add default via 195.11.14.1</a:t>
              </a:r>
            </a:p>
          </p:txBody>
        </p:sp>
        <p:sp>
          <p:nvSpPr>
            <p:cNvPr id="13326" name="AutoShape 98">
              <a:extLst>
                <a:ext uri="{FF2B5EF4-FFF2-40B4-BE49-F238E27FC236}">
                  <a16:creationId xmlns:a16="http://schemas.microsoft.com/office/drawing/2014/main" id="{6A90BF16-9E1B-1260-0FD6-960B2311CF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522"/>
              <a:ext cx="1044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pc1.startup</a:t>
              </a:r>
            </a:p>
          </p:txBody>
        </p:sp>
      </p:grpSp>
      <p:grpSp>
        <p:nvGrpSpPr>
          <p:cNvPr id="13318" name="Group 116">
            <a:extLst>
              <a:ext uri="{FF2B5EF4-FFF2-40B4-BE49-F238E27FC236}">
                <a16:creationId xmlns:a16="http://schemas.microsoft.com/office/drawing/2014/main" id="{DF900238-9BB8-5C1F-9C08-26507852F013}"/>
              </a:ext>
            </a:extLst>
          </p:cNvPr>
          <p:cNvGrpSpPr>
            <a:grpSpLocks/>
          </p:cNvGrpSpPr>
          <p:nvPr/>
        </p:nvGrpSpPr>
        <p:grpSpPr bwMode="auto">
          <a:xfrm>
            <a:off x="4910145" y="3284545"/>
            <a:ext cx="5794375" cy="1152525"/>
            <a:chOff x="2739" y="2704"/>
            <a:chExt cx="2676" cy="591"/>
          </a:xfrm>
        </p:grpSpPr>
        <p:sp>
          <p:nvSpPr>
            <p:cNvPr id="13323" name="AutoShape 110">
              <a:extLst>
                <a:ext uri="{FF2B5EF4-FFF2-40B4-BE49-F238E27FC236}">
                  <a16:creationId xmlns:a16="http://schemas.microsoft.com/office/drawing/2014/main" id="{D2FECFE5-5EAB-FDB2-385C-2E777E5B6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9" y="2886"/>
              <a:ext cx="2676" cy="409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ip link set dev eth0 address 00:00:00:00:00:02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ip address add 200.1.1.7/24 dev eth0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ip route add default via 200.1.1.1 dev eth0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urier New" panose="02070309020205020404" pitchFamily="49" charset="0"/>
              </a:endParaRPr>
            </a:p>
          </p:txBody>
        </p:sp>
        <p:sp>
          <p:nvSpPr>
            <p:cNvPr id="13324" name="AutoShape 111">
              <a:extLst>
                <a:ext uri="{FF2B5EF4-FFF2-40B4-BE49-F238E27FC236}">
                  <a16:creationId xmlns:a16="http://schemas.microsoft.com/office/drawing/2014/main" id="{FCF17E2D-3A58-D965-6159-4A0DFA100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2704"/>
              <a:ext cx="1044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pc2.startup</a:t>
              </a:r>
            </a:p>
          </p:txBody>
        </p:sp>
      </p:grpSp>
      <p:grpSp>
        <p:nvGrpSpPr>
          <p:cNvPr id="13319" name="Group 117">
            <a:extLst>
              <a:ext uri="{FF2B5EF4-FFF2-40B4-BE49-F238E27FC236}">
                <a16:creationId xmlns:a16="http://schemas.microsoft.com/office/drawing/2014/main" id="{02F1A97A-F94B-449B-6232-D64832A9AA41}"/>
              </a:ext>
            </a:extLst>
          </p:cNvPr>
          <p:cNvGrpSpPr>
            <a:grpSpLocks/>
          </p:cNvGrpSpPr>
          <p:nvPr/>
        </p:nvGrpSpPr>
        <p:grpSpPr bwMode="auto">
          <a:xfrm>
            <a:off x="4910145" y="4579938"/>
            <a:ext cx="5794375" cy="1085850"/>
            <a:chOff x="2739" y="3339"/>
            <a:chExt cx="3650" cy="684"/>
          </a:xfrm>
        </p:grpSpPr>
        <p:sp>
          <p:nvSpPr>
            <p:cNvPr id="13321" name="AutoShape 113">
              <a:extLst>
                <a:ext uri="{FF2B5EF4-FFF2-40B4-BE49-F238E27FC236}">
                  <a16:creationId xmlns:a16="http://schemas.microsoft.com/office/drawing/2014/main" id="{E4E74AB7-0975-6A9E-EC54-43856BACA7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9" y="3521"/>
              <a:ext cx="3650" cy="502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ip link set dev eth0 address 00:00:00:00:00:03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ip address add 200.1.1.3/24 dev eth0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ip route add default via 200.1.1.1 dev eth0</a:t>
              </a:r>
            </a:p>
          </p:txBody>
        </p:sp>
        <p:sp>
          <p:nvSpPr>
            <p:cNvPr id="13322" name="AutoShape 114">
              <a:extLst>
                <a:ext uri="{FF2B5EF4-FFF2-40B4-BE49-F238E27FC236}">
                  <a16:creationId xmlns:a16="http://schemas.microsoft.com/office/drawing/2014/main" id="{7B69140E-0392-6D05-0757-E9144D344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3339"/>
              <a:ext cx="1292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pc3.startup</a:t>
              </a:r>
            </a:p>
          </p:txBody>
        </p:sp>
      </p:grpSp>
      <p:sp>
        <p:nvSpPr>
          <p:cNvPr id="19" name="AutoShape 195">
            <a:extLst>
              <a:ext uri="{FF2B5EF4-FFF2-40B4-BE49-F238E27FC236}">
                <a16:creationId xmlns:a16="http://schemas.microsoft.com/office/drawing/2014/main" id="{42AF03CC-DD9B-EB6F-276B-13AE7A77C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640" y="1556792"/>
            <a:ext cx="3470176" cy="905291"/>
          </a:xfrm>
          <a:prstGeom prst="wedgeRoundRectCallout">
            <a:avLst>
              <a:gd name="adj1" fmla="val 62923"/>
              <a:gd name="adj2" fmla="val 74249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IT">
                <a:latin typeface="Tahoma" panose="020B0604030504040204" pitchFamily="34" charset="0"/>
              </a:rPr>
              <a:t>an IPv4 address is assigned to the eth0 interfaces of hosts</a:t>
            </a:r>
          </a:p>
        </p:txBody>
      </p:sp>
    </p:spTree>
    <p:extLst>
      <p:ext uri="{BB962C8B-B14F-4D97-AF65-F5344CB8AC3E}">
        <p14:creationId xmlns:p14="http://schemas.microsoft.com/office/powerpoint/2010/main" val="1073333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95">
            <a:extLst>
              <a:ext uri="{FF2B5EF4-FFF2-40B4-BE49-F238E27FC236}">
                <a16:creationId xmlns:a16="http://schemas.microsoft.com/office/drawing/2014/main" id="{57CC342D-A2DA-033E-0D02-CE4E113E9C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/>
              <a:t>a quick look at the lab</a:t>
            </a:r>
            <a:endParaRPr lang="en-US" altLang="it-IT"/>
          </a:p>
        </p:txBody>
      </p:sp>
      <p:sp>
        <p:nvSpPr>
          <p:cNvPr id="15" name="Segnaposto data 2">
            <a:extLst>
              <a:ext uri="{FF2B5EF4-FFF2-40B4-BE49-F238E27FC236}">
                <a16:creationId xmlns:a16="http://schemas.microsoft.com/office/drawing/2014/main" id="{306E9D84-E7BF-7956-8863-0BA5BAF66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last update: </a:t>
            </a:r>
            <a:r>
              <a:rPr lang="en-US" altLang="it-IT"/>
              <a:t>Nov 2023</a:t>
            </a:r>
            <a:endParaRPr lang="it-IT" altLang="it-IT"/>
          </a:p>
        </p:txBody>
      </p:sp>
      <p:sp>
        <p:nvSpPr>
          <p:cNvPr id="16" name="Segnaposto piè di pagina 3">
            <a:extLst>
              <a:ext uri="{FF2B5EF4-FFF2-40B4-BE49-F238E27FC236}">
                <a16:creationId xmlns:a16="http://schemas.microsoft.com/office/drawing/2014/main" id="{A4217804-61D6-5DDB-B187-42CDA49EE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err="1"/>
              <a:t>kathara</a:t>
            </a:r>
            <a:r>
              <a:rPr lang="it-IT" altLang="it-IT"/>
              <a:t> – [ lab: basic-ipv4 ]</a:t>
            </a:r>
          </a:p>
        </p:txBody>
      </p:sp>
      <p:grpSp>
        <p:nvGrpSpPr>
          <p:cNvPr id="13317" name="Group 106">
            <a:extLst>
              <a:ext uri="{FF2B5EF4-FFF2-40B4-BE49-F238E27FC236}">
                <a16:creationId xmlns:a16="http://schemas.microsoft.com/office/drawing/2014/main" id="{BE52415C-BA94-28FF-814E-B45AD3DD5278}"/>
              </a:ext>
            </a:extLst>
          </p:cNvPr>
          <p:cNvGrpSpPr>
            <a:grpSpLocks/>
          </p:cNvGrpSpPr>
          <p:nvPr/>
        </p:nvGrpSpPr>
        <p:grpSpPr bwMode="auto">
          <a:xfrm>
            <a:off x="4910145" y="1916119"/>
            <a:ext cx="5794375" cy="1195387"/>
            <a:chOff x="126" y="2522"/>
            <a:chExt cx="2676" cy="591"/>
          </a:xfrm>
        </p:grpSpPr>
        <p:sp>
          <p:nvSpPr>
            <p:cNvPr id="13325" name="AutoShape 97">
              <a:extLst>
                <a:ext uri="{FF2B5EF4-FFF2-40B4-BE49-F238E27FC236}">
                  <a16:creationId xmlns:a16="http://schemas.microsoft.com/office/drawing/2014/main" id="{CE42932F-DF6F-181F-B656-0738ABB62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704"/>
              <a:ext cx="2676" cy="409"/>
            </a:xfrm>
            <a:prstGeom prst="foldedCorner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ip link set dev eth0 address 00:00:00:00:00:01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ip address add 195.11.14.5/24 dev eth0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ip route add default via 195.11.14.1</a:t>
              </a:r>
            </a:p>
          </p:txBody>
        </p:sp>
        <p:sp>
          <p:nvSpPr>
            <p:cNvPr id="13326" name="AutoShape 98">
              <a:extLst>
                <a:ext uri="{FF2B5EF4-FFF2-40B4-BE49-F238E27FC236}">
                  <a16:creationId xmlns:a16="http://schemas.microsoft.com/office/drawing/2014/main" id="{6A90BF16-9E1B-1260-0FD6-960B2311CF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522"/>
              <a:ext cx="1044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pc1.startup</a:t>
              </a:r>
            </a:p>
          </p:txBody>
        </p:sp>
      </p:grpSp>
      <p:grpSp>
        <p:nvGrpSpPr>
          <p:cNvPr id="13318" name="Group 116">
            <a:extLst>
              <a:ext uri="{FF2B5EF4-FFF2-40B4-BE49-F238E27FC236}">
                <a16:creationId xmlns:a16="http://schemas.microsoft.com/office/drawing/2014/main" id="{DF900238-9BB8-5C1F-9C08-26507852F013}"/>
              </a:ext>
            </a:extLst>
          </p:cNvPr>
          <p:cNvGrpSpPr>
            <a:grpSpLocks/>
          </p:cNvGrpSpPr>
          <p:nvPr/>
        </p:nvGrpSpPr>
        <p:grpSpPr bwMode="auto">
          <a:xfrm>
            <a:off x="4910145" y="3284545"/>
            <a:ext cx="5794375" cy="1152525"/>
            <a:chOff x="2739" y="2704"/>
            <a:chExt cx="2676" cy="591"/>
          </a:xfrm>
        </p:grpSpPr>
        <p:sp>
          <p:nvSpPr>
            <p:cNvPr id="13323" name="AutoShape 110">
              <a:extLst>
                <a:ext uri="{FF2B5EF4-FFF2-40B4-BE49-F238E27FC236}">
                  <a16:creationId xmlns:a16="http://schemas.microsoft.com/office/drawing/2014/main" id="{D2FECFE5-5EAB-FDB2-385C-2E777E5B6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9" y="2886"/>
              <a:ext cx="2676" cy="409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ip link set dev eth0 address 00:00:00:00:00:02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ip address add 200.1.1.7/24 dev eth0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ip route add default via 200.1.1.1 dev eth0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urier New" panose="02070309020205020404" pitchFamily="49" charset="0"/>
              </a:endParaRPr>
            </a:p>
          </p:txBody>
        </p:sp>
        <p:sp>
          <p:nvSpPr>
            <p:cNvPr id="13324" name="AutoShape 111">
              <a:extLst>
                <a:ext uri="{FF2B5EF4-FFF2-40B4-BE49-F238E27FC236}">
                  <a16:creationId xmlns:a16="http://schemas.microsoft.com/office/drawing/2014/main" id="{FCF17E2D-3A58-D965-6159-4A0DFA100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2704"/>
              <a:ext cx="1044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pc2.startup</a:t>
              </a:r>
            </a:p>
          </p:txBody>
        </p:sp>
      </p:grpSp>
      <p:grpSp>
        <p:nvGrpSpPr>
          <p:cNvPr id="13319" name="Group 117">
            <a:extLst>
              <a:ext uri="{FF2B5EF4-FFF2-40B4-BE49-F238E27FC236}">
                <a16:creationId xmlns:a16="http://schemas.microsoft.com/office/drawing/2014/main" id="{02F1A97A-F94B-449B-6232-D64832A9AA41}"/>
              </a:ext>
            </a:extLst>
          </p:cNvPr>
          <p:cNvGrpSpPr>
            <a:grpSpLocks/>
          </p:cNvGrpSpPr>
          <p:nvPr/>
        </p:nvGrpSpPr>
        <p:grpSpPr bwMode="auto">
          <a:xfrm>
            <a:off x="4910145" y="4579938"/>
            <a:ext cx="5794375" cy="1085850"/>
            <a:chOff x="2739" y="3339"/>
            <a:chExt cx="3650" cy="684"/>
          </a:xfrm>
        </p:grpSpPr>
        <p:sp>
          <p:nvSpPr>
            <p:cNvPr id="13321" name="AutoShape 113">
              <a:extLst>
                <a:ext uri="{FF2B5EF4-FFF2-40B4-BE49-F238E27FC236}">
                  <a16:creationId xmlns:a16="http://schemas.microsoft.com/office/drawing/2014/main" id="{E4E74AB7-0975-6A9E-EC54-43856BACA7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9" y="3521"/>
              <a:ext cx="3650" cy="502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ip link set dev eth0 address 00:00:00:00:00:03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ip address add 200.1.1.3/24 dev eth0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ip route add default via 200.1.1.1 dev eth0</a:t>
              </a:r>
            </a:p>
          </p:txBody>
        </p:sp>
        <p:sp>
          <p:nvSpPr>
            <p:cNvPr id="13322" name="AutoShape 114">
              <a:extLst>
                <a:ext uri="{FF2B5EF4-FFF2-40B4-BE49-F238E27FC236}">
                  <a16:creationId xmlns:a16="http://schemas.microsoft.com/office/drawing/2014/main" id="{7B69140E-0392-6D05-0757-E9144D344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3339"/>
              <a:ext cx="1292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pc3.startup</a:t>
              </a:r>
            </a:p>
          </p:txBody>
        </p:sp>
      </p:grpSp>
      <p:sp>
        <p:nvSpPr>
          <p:cNvPr id="19" name="AutoShape 195">
            <a:extLst>
              <a:ext uri="{FF2B5EF4-FFF2-40B4-BE49-F238E27FC236}">
                <a16:creationId xmlns:a16="http://schemas.microsoft.com/office/drawing/2014/main" id="{42AF03CC-DD9B-EB6F-276B-13AE7A77C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640" y="1556792"/>
            <a:ext cx="3470176" cy="905291"/>
          </a:xfrm>
          <a:prstGeom prst="wedgeRoundRectCallout">
            <a:avLst>
              <a:gd name="adj1" fmla="val 62923"/>
              <a:gd name="adj2" fmla="val 74249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IT">
                <a:latin typeface="Tahoma" panose="020B0604030504040204" pitchFamily="34" charset="0"/>
              </a:rPr>
              <a:t>an IPv4 address is added to the eth0 interfaces of hosts</a:t>
            </a:r>
          </a:p>
        </p:txBody>
      </p:sp>
      <p:sp>
        <p:nvSpPr>
          <p:cNvPr id="21" name="AutoShape 195">
            <a:extLst>
              <a:ext uri="{FF2B5EF4-FFF2-40B4-BE49-F238E27FC236}">
                <a16:creationId xmlns:a16="http://schemas.microsoft.com/office/drawing/2014/main" id="{927C1F3F-27A5-C9F3-ECAC-9D620715D0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640" y="3099011"/>
            <a:ext cx="3470176" cy="762037"/>
          </a:xfrm>
          <a:prstGeom prst="wedgeRoundRectCallout">
            <a:avLst>
              <a:gd name="adj1" fmla="val 64145"/>
              <a:gd name="adj2" fmla="val -61652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IT">
                <a:latin typeface="Tahoma" panose="020B0604030504040204" pitchFamily="34" charset="0"/>
              </a:rPr>
              <a:t>a default gateway is set</a:t>
            </a:r>
          </a:p>
          <a:p>
            <a:pPr algn="ctr" eaLnBrk="1" hangingPunct="1"/>
            <a:r>
              <a:rPr lang="en-US" altLang="en-IT">
                <a:latin typeface="Tahoma" panose="020B0604030504040204" pitchFamily="34" charset="0"/>
              </a:rPr>
              <a:t>for all hosts</a:t>
            </a:r>
          </a:p>
        </p:txBody>
      </p:sp>
    </p:spTree>
    <p:extLst>
      <p:ext uri="{BB962C8B-B14F-4D97-AF65-F5344CB8AC3E}">
        <p14:creationId xmlns:p14="http://schemas.microsoft.com/office/powerpoint/2010/main" val="1723113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2">
            <a:extLst>
              <a:ext uri="{FF2B5EF4-FFF2-40B4-BE49-F238E27FC236}">
                <a16:creationId xmlns:a16="http://schemas.microsoft.com/office/drawing/2014/main" id="{CC6EA2F5-910C-88FD-01FC-24F47B583B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/>
              <a:t>a quick look at the lab</a:t>
            </a:r>
          </a:p>
        </p:txBody>
      </p:sp>
      <p:sp>
        <p:nvSpPr>
          <p:cNvPr id="35" name="Segnaposto data 3">
            <a:extLst>
              <a:ext uri="{FF2B5EF4-FFF2-40B4-BE49-F238E27FC236}">
                <a16:creationId xmlns:a16="http://schemas.microsoft.com/office/drawing/2014/main" id="{F125EA90-53E9-14B7-B4B6-4D19F3B7E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last update: </a:t>
            </a:r>
            <a:r>
              <a:rPr lang="en-US" altLang="it-IT"/>
              <a:t>Nov 2023</a:t>
            </a:r>
            <a:endParaRPr lang="it-IT" altLang="it-IT"/>
          </a:p>
        </p:txBody>
      </p:sp>
      <p:sp>
        <p:nvSpPr>
          <p:cNvPr id="36" name="Segnaposto piè di pagina 4">
            <a:extLst>
              <a:ext uri="{FF2B5EF4-FFF2-40B4-BE49-F238E27FC236}">
                <a16:creationId xmlns:a16="http://schemas.microsoft.com/office/drawing/2014/main" id="{0F6BD11E-0452-434B-0388-398331CC0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err="1"/>
              <a:t>kathara</a:t>
            </a:r>
            <a:r>
              <a:rPr lang="it-IT" altLang="it-IT"/>
              <a:t> – [ lab: basic-ipv4 ]</a:t>
            </a:r>
          </a:p>
        </p:txBody>
      </p:sp>
      <p:grpSp>
        <p:nvGrpSpPr>
          <p:cNvPr id="14341" name="Group 4">
            <a:extLst>
              <a:ext uri="{FF2B5EF4-FFF2-40B4-BE49-F238E27FC236}">
                <a16:creationId xmlns:a16="http://schemas.microsoft.com/office/drawing/2014/main" id="{36F12175-B359-B752-7C5D-BF0917A4B4C0}"/>
              </a:ext>
            </a:extLst>
          </p:cNvPr>
          <p:cNvGrpSpPr>
            <a:grpSpLocks/>
          </p:cNvGrpSpPr>
          <p:nvPr/>
        </p:nvGrpSpPr>
        <p:grpSpPr bwMode="auto">
          <a:xfrm>
            <a:off x="1559496" y="1653704"/>
            <a:ext cx="9434513" cy="1698625"/>
            <a:chOff x="126" y="3294"/>
            <a:chExt cx="5943" cy="1070"/>
          </a:xfrm>
        </p:grpSpPr>
        <p:sp>
          <p:nvSpPr>
            <p:cNvPr id="14343" name="AutoShape 5">
              <a:extLst>
                <a:ext uri="{FF2B5EF4-FFF2-40B4-BE49-F238E27FC236}">
                  <a16:creationId xmlns:a16="http://schemas.microsoft.com/office/drawing/2014/main" id="{709BABB2-0DBC-F8AB-FADF-21194B12E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3475"/>
              <a:ext cx="5943" cy="889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ip link set dev eth0 address 00:00:00:00:00:a1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ip link set dev eth1 address 00:00:00:00:00:b1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ip address add 195.11.14.1/24 dev eth0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ip address add 100.0.0.9/30 dev eth1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ip route add 200.1.1.0/24 via 100.0.0.10 dev eth1</a:t>
              </a:r>
            </a:p>
          </p:txBody>
        </p:sp>
        <p:sp>
          <p:nvSpPr>
            <p:cNvPr id="14344" name="AutoShape 6">
              <a:extLst>
                <a:ext uri="{FF2B5EF4-FFF2-40B4-BE49-F238E27FC236}">
                  <a16:creationId xmlns:a16="http://schemas.microsoft.com/office/drawing/2014/main" id="{89B8F4A3-E93F-E566-FEB2-018BA3A86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3294"/>
              <a:ext cx="1044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r1.startup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2">
            <a:extLst>
              <a:ext uri="{FF2B5EF4-FFF2-40B4-BE49-F238E27FC236}">
                <a16:creationId xmlns:a16="http://schemas.microsoft.com/office/drawing/2014/main" id="{CC6EA2F5-910C-88FD-01FC-24F47B583B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/>
              <a:t>a quick look at the lab</a:t>
            </a:r>
          </a:p>
        </p:txBody>
      </p:sp>
      <p:sp>
        <p:nvSpPr>
          <p:cNvPr id="35" name="Segnaposto data 3">
            <a:extLst>
              <a:ext uri="{FF2B5EF4-FFF2-40B4-BE49-F238E27FC236}">
                <a16:creationId xmlns:a16="http://schemas.microsoft.com/office/drawing/2014/main" id="{F125EA90-53E9-14B7-B4B6-4D19F3B7E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last update: </a:t>
            </a:r>
            <a:r>
              <a:rPr lang="en-US" altLang="it-IT"/>
              <a:t>Nov 2023</a:t>
            </a:r>
            <a:endParaRPr lang="it-IT" altLang="it-IT"/>
          </a:p>
        </p:txBody>
      </p:sp>
      <p:sp>
        <p:nvSpPr>
          <p:cNvPr id="36" name="Segnaposto piè di pagina 4">
            <a:extLst>
              <a:ext uri="{FF2B5EF4-FFF2-40B4-BE49-F238E27FC236}">
                <a16:creationId xmlns:a16="http://schemas.microsoft.com/office/drawing/2014/main" id="{0F6BD11E-0452-434B-0388-398331CC0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err="1"/>
              <a:t>kathara</a:t>
            </a:r>
            <a:r>
              <a:rPr lang="it-IT" altLang="it-IT"/>
              <a:t> – [ lab: basic-ipv4 ]</a:t>
            </a:r>
          </a:p>
        </p:txBody>
      </p:sp>
      <p:grpSp>
        <p:nvGrpSpPr>
          <p:cNvPr id="14341" name="Group 4">
            <a:extLst>
              <a:ext uri="{FF2B5EF4-FFF2-40B4-BE49-F238E27FC236}">
                <a16:creationId xmlns:a16="http://schemas.microsoft.com/office/drawing/2014/main" id="{36F12175-B359-B752-7C5D-BF0917A4B4C0}"/>
              </a:ext>
            </a:extLst>
          </p:cNvPr>
          <p:cNvGrpSpPr>
            <a:grpSpLocks/>
          </p:cNvGrpSpPr>
          <p:nvPr/>
        </p:nvGrpSpPr>
        <p:grpSpPr bwMode="auto">
          <a:xfrm>
            <a:off x="1559496" y="1653704"/>
            <a:ext cx="9434513" cy="1698625"/>
            <a:chOff x="126" y="3294"/>
            <a:chExt cx="5943" cy="1070"/>
          </a:xfrm>
        </p:grpSpPr>
        <p:sp>
          <p:nvSpPr>
            <p:cNvPr id="14343" name="AutoShape 5">
              <a:extLst>
                <a:ext uri="{FF2B5EF4-FFF2-40B4-BE49-F238E27FC236}">
                  <a16:creationId xmlns:a16="http://schemas.microsoft.com/office/drawing/2014/main" id="{709BABB2-0DBC-F8AB-FADF-21194B12E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3475"/>
              <a:ext cx="5943" cy="889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ip link set dev eth0 address 00:00:00:00:00:a1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ip link set dev eth1 address 00:00:00:00:00:b1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ip address add 195.11.14.1/24 dev eth0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ip address add 100.0.0.9/30 dev eth1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ip route add 200.1.1.0/24 via 100.0.0.10 dev eth1</a:t>
              </a:r>
            </a:p>
          </p:txBody>
        </p:sp>
        <p:sp>
          <p:nvSpPr>
            <p:cNvPr id="14344" name="AutoShape 6">
              <a:extLst>
                <a:ext uri="{FF2B5EF4-FFF2-40B4-BE49-F238E27FC236}">
                  <a16:creationId xmlns:a16="http://schemas.microsoft.com/office/drawing/2014/main" id="{89B8F4A3-E93F-E566-FEB2-018BA3A86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3294"/>
              <a:ext cx="1044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r1.startup</a:t>
              </a:r>
            </a:p>
          </p:txBody>
        </p:sp>
      </p:grpSp>
      <p:sp>
        <p:nvSpPr>
          <p:cNvPr id="9" name="AutoShape 195">
            <a:extLst>
              <a:ext uri="{FF2B5EF4-FFF2-40B4-BE49-F238E27FC236}">
                <a16:creationId xmlns:a16="http://schemas.microsoft.com/office/drawing/2014/main" id="{518EF3B7-DB86-8A52-8DF7-6E6164B4BA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4192" y="1238261"/>
            <a:ext cx="3470176" cy="992439"/>
          </a:xfrm>
          <a:prstGeom prst="wedgeRoundRectCallout">
            <a:avLst>
              <a:gd name="adj1" fmla="val -97426"/>
              <a:gd name="adj2" fmla="val 103384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IT">
                <a:latin typeface="Tahoma" panose="020B0604030504040204" pitchFamily="34" charset="0"/>
              </a:rPr>
              <a:t>an IPv4 address is assigned to interfaces eth0 and eth1 of router r1</a:t>
            </a:r>
          </a:p>
        </p:txBody>
      </p:sp>
      <p:sp>
        <p:nvSpPr>
          <p:cNvPr id="11" name="AutoShape 195">
            <a:extLst>
              <a:ext uri="{FF2B5EF4-FFF2-40B4-BE49-F238E27FC236}">
                <a16:creationId xmlns:a16="http://schemas.microsoft.com/office/drawing/2014/main" id="{05F0C0A0-A17E-B78E-29F3-F251DA0103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4232" y="2966679"/>
            <a:ext cx="3470176" cy="992439"/>
          </a:xfrm>
          <a:prstGeom prst="wedgeRoundRectCallout">
            <a:avLst>
              <a:gd name="adj1" fmla="val -4485"/>
              <a:gd name="adj2" fmla="val -123029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IT">
                <a:latin typeface="Tahoma" panose="020B0604030504040204" pitchFamily="34" charset="0"/>
              </a:rPr>
              <a:t>consequently, the corresponding LANs are considered </a:t>
            </a:r>
            <a:r>
              <a:rPr lang="en-US" altLang="en-IT" i="1">
                <a:latin typeface="Tahoma" panose="020B0604030504040204" pitchFamily="34" charset="0"/>
              </a:rPr>
              <a:t>directly connected</a:t>
            </a:r>
          </a:p>
        </p:txBody>
      </p:sp>
    </p:spTree>
    <p:extLst>
      <p:ext uri="{BB962C8B-B14F-4D97-AF65-F5344CB8AC3E}">
        <p14:creationId xmlns:p14="http://schemas.microsoft.com/office/powerpoint/2010/main" val="3838482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2">
            <a:extLst>
              <a:ext uri="{FF2B5EF4-FFF2-40B4-BE49-F238E27FC236}">
                <a16:creationId xmlns:a16="http://schemas.microsoft.com/office/drawing/2014/main" id="{CC6EA2F5-910C-88FD-01FC-24F47B583B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/>
              <a:t>a quick look at the lab</a:t>
            </a:r>
          </a:p>
        </p:txBody>
      </p:sp>
      <p:sp>
        <p:nvSpPr>
          <p:cNvPr id="35" name="Segnaposto data 3">
            <a:extLst>
              <a:ext uri="{FF2B5EF4-FFF2-40B4-BE49-F238E27FC236}">
                <a16:creationId xmlns:a16="http://schemas.microsoft.com/office/drawing/2014/main" id="{F125EA90-53E9-14B7-B4B6-4D19F3B7E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last update: </a:t>
            </a:r>
            <a:r>
              <a:rPr lang="en-US" altLang="it-IT"/>
              <a:t>Nov 2023</a:t>
            </a:r>
            <a:endParaRPr lang="it-IT" altLang="it-IT"/>
          </a:p>
        </p:txBody>
      </p:sp>
      <p:sp>
        <p:nvSpPr>
          <p:cNvPr id="36" name="Segnaposto piè di pagina 4">
            <a:extLst>
              <a:ext uri="{FF2B5EF4-FFF2-40B4-BE49-F238E27FC236}">
                <a16:creationId xmlns:a16="http://schemas.microsoft.com/office/drawing/2014/main" id="{0F6BD11E-0452-434B-0388-398331CC0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err="1"/>
              <a:t>kathara</a:t>
            </a:r>
            <a:r>
              <a:rPr lang="it-IT" altLang="it-IT"/>
              <a:t> – [ lab: basic-ipv4 ]</a:t>
            </a:r>
          </a:p>
        </p:txBody>
      </p:sp>
      <p:grpSp>
        <p:nvGrpSpPr>
          <p:cNvPr id="14341" name="Group 4">
            <a:extLst>
              <a:ext uri="{FF2B5EF4-FFF2-40B4-BE49-F238E27FC236}">
                <a16:creationId xmlns:a16="http://schemas.microsoft.com/office/drawing/2014/main" id="{36F12175-B359-B752-7C5D-BF0917A4B4C0}"/>
              </a:ext>
            </a:extLst>
          </p:cNvPr>
          <p:cNvGrpSpPr>
            <a:grpSpLocks/>
          </p:cNvGrpSpPr>
          <p:nvPr/>
        </p:nvGrpSpPr>
        <p:grpSpPr bwMode="auto">
          <a:xfrm>
            <a:off x="1559496" y="1653704"/>
            <a:ext cx="9434513" cy="1698625"/>
            <a:chOff x="126" y="3294"/>
            <a:chExt cx="5943" cy="1070"/>
          </a:xfrm>
        </p:grpSpPr>
        <p:sp>
          <p:nvSpPr>
            <p:cNvPr id="14343" name="AutoShape 5">
              <a:extLst>
                <a:ext uri="{FF2B5EF4-FFF2-40B4-BE49-F238E27FC236}">
                  <a16:creationId xmlns:a16="http://schemas.microsoft.com/office/drawing/2014/main" id="{709BABB2-0DBC-F8AB-FADF-21194B12E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3475"/>
              <a:ext cx="5943" cy="889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ip link set dev eth0 address 00:00:00:00:00:a1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ip link set dev eth1 address 00:00:00:00:00:b1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ip address add 195.11.14.1/24 dev eth0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ip address add 100.0.0.9/30 dev eth1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ip route add 200.1.1.0/24 via 100.0.0.10 dev eth1</a:t>
              </a:r>
            </a:p>
          </p:txBody>
        </p:sp>
        <p:sp>
          <p:nvSpPr>
            <p:cNvPr id="14344" name="AutoShape 6">
              <a:extLst>
                <a:ext uri="{FF2B5EF4-FFF2-40B4-BE49-F238E27FC236}">
                  <a16:creationId xmlns:a16="http://schemas.microsoft.com/office/drawing/2014/main" id="{89B8F4A3-E93F-E566-FEB2-018BA3A86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3294"/>
              <a:ext cx="1044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r1.startup</a:t>
              </a:r>
            </a:p>
          </p:txBody>
        </p:sp>
      </p:grpSp>
      <p:sp>
        <p:nvSpPr>
          <p:cNvPr id="9" name="AutoShape 195">
            <a:extLst>
              <a:ext uri="{FF2B5EF4-FFF2-40B4-BE49-F238E27FC236}">
                <a16:creationId xmlns:a16="http://schemas.microsoft.com/office/drawing/2014/main" id="{518EF3B7-DB86-8A52-8DF7-6E6164B4BA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4192" y="1238261"/>
            <a:ext cx="3470176" cy="992439"/>
          </a:xfrm>
          <a:prstGeom prst="wedgeRoundRectCallout">
            <a:avLst>
              <a:gd name="adj1" fmla="val -97426"/>
              <a:gd name="adj2" fmla="val 103384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IT">
                <a:latin typeface="Tahoma" panose="020B0604030504040204" pitchFamily="34" charset="0"/>
              </a:rPr>
              <a:t>an IPv4 address is given to interfaces eth0 and eth1 of router r1</a:t>
            </a:r>
          </a:p>
        </p:txBody>
      </p:sp>
      <p:sp>
        <p:nvSpPr>
          <p:cNvPr id="11" name="AutoShape 195">
            <a:extLst>
              <a:ext uri="{FF2B5EF4-FFF2-40B4-BE49-F238E27FC236}">
                <a16:creationId xmlns:a16="http://schemas.microsoft.com/office/drawing/2014/main" id="{05F0C0A0-A17E-B78E-29F3-F251DA0103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4232" y="2966679"/>
            <a:ext cx="3470176" cy="992439"/>
          </a:xfrm>
          <a:prstGeom prst="wedgeRoundRectCallout">
            <a:avLst>
              <a:gd name="adj1" fmla="val -4485"/>
              <a:gd name="adj2" fmla="val -123029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IT">
                <a:latin typeface="Tahoma" panose="020B0604030504040204" pitchFamily="34" charset="0"/>
              </a:rPr>
              <a:t>consequently, the corresponding LANs are considered </a:t>
            </a:r>
            <a:r>
              <a:rPr lang="en-US" altLang="en-IT" i="1">
                <a:latin typeface="Tahoma" panose="020B0604030504040204" pitchFamily="34" charset="0"/>
              </a:rPr>
              <a:t>directly connected</a:t>
            </a:r>
          </a:p>
        </p:txBody>
      </p:sp>
      <p:sp>
        <p:nvSpPr>
          <p:cNvPr id="12" name="AutoShape 195">
            <a:extLst>
              <a:ext uri="{FF2B5EF4-FFF2-40B4-BE49-F238E27FC236}">
                <a16:creationId xmlns:a16="http://schemas.microsoft.com/office/drawing/2014/main" id="{60005E44-8826-AD51-EB6A-AF2C541A2A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878" y="3959118"/>
            <a:ext cx="3470176" cy="992439"/>
          </a:xfrm>
          <a:prstGeom prst="wedgeRoundRectCallout">
            <a:avLst>
              <a:gd name="adj1" fmla="val -4485"/>
              <a:gd name="adj2" fmla="val -123029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IT">
                <a:latin typeface="Tahoma" panose="020B0604030504040204" pitchFamily="34" charset="0"/>
              </a:rPr>
              <a:t>a row is added to the routing table on how to reach a LAN that is not directly connected</a:t>
            </a:r>
          </a:p>
        </p:txBody>
      </p:sp>
    </p:spTree>
    <p:extLst>
      <p:ext uri="{BB962C8B-B14F-4D97-AF65-F5344CB8AC3E}">
        <p14:creationId xmlns:p14="http://schemas.microsoft.com/office/powerpoint/2010/main" val="1732749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2">
            <a:extLst>
              <a:ext uri="{FF2B5EF4-FFF2-40B4-BE49-F238E27FC236}">
                <a16:creationId xmlns:a16="http://schemas.microsoft.com/office/drawing/2014/main" id="{CC6EA2F5-910C-88FD-01FC-24F47B583B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/>
              <a:t>a quick look at the lab</a:t>
            </a:r>
          </a:p>
        </p:txBody>
      </p:sp>
      <p:sp>
        <p:nvSpPr>
          <p:cNvPr id="35" name="Segnaposto data 3">
            <a:extLst>
              <a:ext uri="{FF2B5EF4-FFF2-40B4-BE49-F238E27FC236}">
                <a16:creationId xmlns:a16="http://schemas.microsoft.com/office/drawing/2014/main" id="{F125EA90-53E9-14B7-B4B6-4D19F3B7E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last update: </a:t>
            </a:r>
            <a:r>
              <a:rPr lang="en-US" altLang="it-IT"/>
              <a:t>Nov 2023</a:t>
            </a:r>
            <a:endParaRPr lang="it-IT" altLang="it-IT"/>
          </a:p>
        </p:txBody>
      </p:sp>
      <p:sp>
        <p:nvSpPr>
          <p:cNvPr id="36" name="Segnaposto piè di pagina 4">
            <a:extLst>
              <a:ext uri="{FF2B5EF4-FFF2-40B4-BE49-F238E27FC236}">
                <a16:creationId xmlns:a16="http://schemas.microsoft.com/office/drawing/2014/main" id="{0F6BD11E-0452-434B-0388-398331CC0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err="1"/>
              <a:t>kathara</a:t>
            </a:r>
            <a:r>
              <a:rPr lang="it-IT" altLang="it-IT"/>
              <a:t> – [ lab: basic-ipv4 ]</a:t>
            </a:r>
          </a:p>
        </p:txBody>
      </p:sp>
      <p:grpSp>
        <p:nvGrpSpPr>
          <p:cNvPr id="14341" name="Group 4">
            <a:extLst>
              <a:ext uri="{FF2B5EF4-FFF2-40B4-BE49-F238E27FC236}">
                <a16:creationId xmlns:a16="http://schemas.microsoft.com/office/drawing/2014/main" id="{36F12175-B359-B752-7C5D-BF0917A4B4C0}"/>
              </a:ext>
            </a:extLst>
          </p:cNvPr>
          <p:cNvGrpSpPr>
            <a:grpSpLocks/>
          </p:cNvGrpSpPr>
          <p:nvPr/>
        </p:nvGrpSpPr>
        <p:grpSpPr bwMode="auto">
          <a:xfrm>
            <a:off x="1559496" y="1653704"/>
            <a:ext cx="9434513" cy="1698625"/>
            <a:chOff x="126" y="3294"/>
            <a:chExt cx="5943" cy="1070"/>
          </a:xfrm>
        </p:grpSpPr>
        <p:sp>
          <p:nvSpPr>
            <p:cNvPr id="14343" name="AutoShape 5">
              <a:extLst>
                <a:ext uri="{FF2B5EF4-FFF2-40B4-BE49-F238E27FC236}">
                  <a16:creationId xmlns:a16="http://schemas.microsoft.com/office/drawing/2014/main" id="{709BABB2-0DBC-F8AB-FADF-21194B12E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3475"/>
              <a:ext cx="5943" cy="889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ip link set dev eth0 address 00:00:00:00:00:a1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ip link set dev eth1 address 00:00:00:00:00:b1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ip address add 195.11.14.1/24 dev eth0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ip address add 100.0.0.9/30 dev eth1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ip route add 200.1.1.0/24 via 100.0.0.10 dev eth1</a:t>
              </a:r>
            </a:p>
          </p:txBody>
        </p:sp>
        <p:sp>
          <p:nvSpPr>
            <p:cNvPr id="14344" name="AutoShape 6">
              <a:extLst>
                <a:ext uri="{FF2B5EF4-FFF2-40B4-BE49-F238E27FC236}">
                  <a16:creationId xmlns:a16="http://schemas.microsoft.com/office/drawing/2014/main" id="{89B8F4A3-E93F-E566-FEB2-018BA3A86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3294"/>
              <a:ext cx="1044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r1.startup</a:t>
              </a:r>
            </a:p>
          </p:txBody>
        </p:sp>
      </p:grpSp>
      <p:sp>
        <p:nvSpPr>
          <p:cNvPr id="9" name="AutoShape 195">
            <a:extLst>
              <a:ext uri="{FF2B5EF4-FFF2-40B4-BE49-F238E27FC236}">
                <a16:creationId xmlns:a16="http://schemas.microsoft.com/office/drawing/2014/main" id="{518EF3B7-DB86-8A52-8DF7-6E6164B4BA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4192" y="1238261"/>
            <a:ext cx="3470176" cy="992439"/>
          </a:xfrm>
          <a:prstGeom prst="wedgeRoundRectCallout">
            <a:avLst>
              <a:gd name="adj1" fmla="val -97426"/>
              <a:gd name="adj2" fmla="val 103384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IT">
                <a:latin typeface="Tahoma" panose="020B0604030504040204" pitchFamily="34" charset="0"/>
              </a:rPr>
              <a:t>an IPv4 address is given to interfaces eth0 and eth1 of router r1</a:t>
            </a:r>
          </a:p>
        </p:txBody>
      </p:sp>
      <p:sp>
        <p:nvSpPr>
          <p:cNvPr id="11" name="AutoShape 195">
            <a:extLst>
              <a:ext uri="{FF2B5EF4-FFF2-40B4-BE49-F238E27FC236}">
                <a16:creationId xmlns:a16="http://schemas.microsoft.com/office/drawing/2014/main" id="{05F0C0A0-A17E-B78E-29F3-F251DA0103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4232" y="2966679"/>
            <a:ext cx="3470176" cy="992439"/>
          </a:xfrm>
          <a:prstGeom prst="wedgeRoundRectCallout">
            <a:avLst>
              <a:gd name="adj1" fmla="val -4485"/>
              <a:gd name="adj2" fmla="val -123029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IT">
                <a:latin typeface="Tahoma" panose="020B0604030504040204" pitchFamily="34" charset="0"/>
              </a:rPr>
              <a:t>consequently, the corresponding LANs are considered </a:t>
            </a:r>
            <a:r>
              <a:rPr lang="en-US" altLang="en-IT" i="1">
                <a:latin typeface="Tahoma" panose="020B0604030504040204" pitchFamily="34" charset="0"/>
              </a:rPr>
              <a:t>directly connected</a:t>
            </a:r>
          </a:p>
        </p:txBody>
      </p:sp>
      <p:sp>
        <p:nvSpPr>
          <p:cNvPr id="12" name="AutoShape 195">
            <a:extLst>
              <a:ext uri="{FF2B5EF4-FFF2-40B4-BE49-F238E27FC236}">
                <a16:creationId xmlns:a16="http://schemas.microsoft.com/office/drawing/2014/main" id="{60005E44-8826-AD51-EB6A-AF2C541A2A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878" y="3959118"/>
            <a:ext cx="3470176" cy="992439"/>
          </a:xfrm>
          <a:prstGeom prst="wedgeRoundRectCallout">
            <a:avLst>
              <a:gd name="adj1" fmla="val -4485"/>
              <a:gd name="adj2" fmla="val -123029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IT">
                <a:latin typeface="Tahoma" panose="020B0604030504040204" pitchFamily="34" charset="0"/>
              </a:rPr>
              <a:t>a row is added to the routing table on how to reach a LAN that is not directly connected</a:t>
            </a:r>
          </a:p>
        </p:txBody>
      </p:sp>
      <p:sp>
        <p:nvSpPr>
          <p:cNvPr id="13" name="AutoShape 298">
            <a:extLst>
              <a:ext uri="{FF2B5EF4-FFF2-40B4-BE49-F238E27FC236}">
                <a16:creationId xmlns:a16="http://schemas.microsoft.com/office/drawing/2014/main" id="{264FF145-C3F1-3236-BFB6-D94B7263A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5800" y="5211142"/>
            <a:ext cx="3672408" cy="817194"/>
          </a:xfrm>
          <a:prstGeom prst="foldedCorner">
            <a:avLst>
              <a:gd name="adj" fmla="val 125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it-IT" altLang="en-IT" err="1">
                <a:latin typeface="Tahoma" panose="020B0604030504040204" pitchFamily="34" charset="0"/>
              </a:rPr>
              <a:t>similar</a:t>
            </a:r>
            <a:r>
              <a:rPr lang="it-IT" altLang="en-IT">
                <a:latin typeface="Tahoma" panose="020B0604030504040204" pitchFamily="34" charset="0"/>
              </a:rPr>
              <a:t> </a:t>
            </a:r>
            <a:r>
              <a:rPr lang="it-IT" altLang="en-IT" err="1">
                <a:latin typeface="Tahoma" panose="020B0604030504040204" pitchFamily="34" charset="0"/>
              </a:rPr>
              <a:t>configuration</a:t>
            </a:r>
            <a:r>
              <a:rPr lang="it-IT" altLang="en-IT">
                <a:latin typeface="Tahoma" panose="020B0604030504040204" pitchFamily="34" charset="0"/>
              </a:rPr>
              <a:t> for router r2</a:t>
            </a:r>
          </a:p>
        </p:txBody>
      </p:sp>
    </p:spTree>
    <p:extLst>
      <p:ext uri="{BB962C8B-B14F-4D97-AF65-F5344CB8AC3E}">
        <p14:creationId xmlns:p14="http://schemas.microsoft.com/office/powerpoint/2010/main" val="138078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2">
            <a:extLst>
              <a:ext uri="{FF2B5EF4-FFF2-40B4-BE49-F238E27FC236}">
                <a16:creationId xmlns:a16="http://schemas.microsoft.com/office/drawing/2014/main" id="{5048A1F2-5C45-6A00-DD4F-55B7811CEF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/>
              <a:t>start the lab</a:t>
            </a:r>
          </a:p>
        </p:txBody>
      </p:sp>
      <p:sp>
        <p:nvSpPr>
          <p:cNvPr id="15365" name="Rectangle 10">
            <a:extLst>
              <a:ext uri="{FF2B5EF4-FFF2-40B4-BE49-F238E27FC236}">
                <a16:creationId xmlns:a16="http://schemas.microsoft.com/office/drawing/2014/main" id="{9E8474A1-F0E0-051B-8381-CF6CA95C81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it-IT" altLang="it-IT"/>
              <a:t>start the lab</a:t>
            </a:r>
          </a:p>
        </p:txBody>
      </p:sp>
      <p:sp>
        <p:nvSpPr>
          <p:cNvPr id="35" name="Segnaposto data 3">
            <a:extLst>
              <a:ext uri="{FF2B5EF4-FFF2-40B4-BE49-F238E27FC236}">
                <a16:creationId xmlns:a16="http://schemas.microsoft.com/office/drawing/2014/main" id="{A12683A1-01FE-1FB6-B438-C5DDF5D2F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last update: </a:t>
            </a:r>
            <a:r>
              <a:rPr lang="en-US" altLang="it-IT"/>
              <a:t>Nov 2023</a:t>
            </a:r>
            <a:endParaRPr lang="it-IT" altLang="it-IT"/>
          </a:p>
        </p:txBody>
      </p:sp>
      <p:sp>
        <p:nvSpPr>
          <p:cNvPr id="36" name="Segnaposto piè di pagina 4">
            <a:extLst>
              <a:ext uri="{FF2B5EF4-FFF2-40B4-BE49-F238E27FC236}">
                <a16:creationId xmlns:a16="http://schemas.microsoft.com/office/drawing/2014/main" id="{B223D273-6EF3-25BA-0823-38023E359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err="1"/>
              <a:t>kathara</a:t>
            </a:r>
            <a:r>
              <a:rPr lang="it-IT" altLang="it-IT"/>
              <a:t> – [ lab: basic-ipv4 ]</a:t>
            </a:r>
          </a:p>
        </p:txBody>
      </p:sp>
      <p:grpSp>
        <p:nvGrpSpPr>
          <p:cNvPr id="31" name="Group 1">
            <a:extLst>
              <a:ext uri="{FF2B5EF4-FFF2-40B4-BE49-F238E27FC236}">
                <a16:creationId xmlns:a16="http://schemas.microsoft.com/office/drawing/2014/main" id="{69100273-5D66-9DC4-FFF8-3C9BABEB047A}"/>
              </a:ext>
            </a:extLst>
          </p:cNvPr>
          <p:cNvGrpSpPr/>
          <p:nvPr/>
        </p:nvGrpSpPr>
        <p:grpSpPr>
          <a:xfrm>
            <a:off x="2313251" y="2717635"/>
            <a:ext cx="7565509" cy="1711820"/>
            <a:chOff x="4014773" y="2378845"/>
            <a:chExt cx="7565509" cy="1711820"/>
          </a:xfrm>
        </p:grpSpPr>
        <p:sp>
          <p:nvSpPr>
            <p:cNvPr id="32" name="Rectangle 4">
              <a:extLst>
                <a:ext uri="{FF2B5EF4-FFF2-40B4-BE49-F238E27FC236}">
                  <a16:creationId xmlns:a16="http://schemas.microsoft.com/office/drawing/2014/main" id="{B4BB8A35-1BC1-75A2-F7EE-281BFCF3A124}"/>
                </a:ext>
              </a:extLst>
            </p:cNvPr>
            <p:cNvSpPr/>
            <p:nvPr/>
          </p:nvSpPr>
          <p:spPr>
            <a:xfrm>
              <a:off x="4014776" y="2632080"/>
              <a:ext cx="7565506" cy="1458585"/>
            </a:xfrm>
            <a:prstGeom prst="rect">
              <a:avLst/>
            </a:prstGeom>
            <a:solidFill>
              <a:sysClr val="windowText" lastClr="000000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/>
            <a:lstStyle/>
            <a:p>
              <a:pPr eaLnBrk="1" hangingPunct="1"/>
              <a:r>
                <a:rPr lang="it-IT" altLang="it-IT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user@localhost</a:t>
              </a:r>
              <a:r>
                <a:rPr lang="it-IT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:~$ cd kathara-lab_basic-ipv4</a:t>
              </a:r>
            </a:p>
            <a:p>
              <a:pPr eaLnBrk="1" hangingPunct="1"/>
              <a:r>
                <a:rPr lang="it-IT" altLang="it-IT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user@localhost</a:t>
              </a:r>
              <a:r>
                <a:rPr lang="it-IT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:~/kathara-lab_basic-ipv4$ </a:t>
              </a:r>
              <a:r>
                <a:rPr lang="it-IT" altLang="it-IT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lstart</a:t>
              </a:r>
              <a:endParaRPr lang="it-IT" altLang="it-IT">
                <a:solidFill>
                  <a:schemeClr val="bg1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33" name="Rectangle 5">
              <a:extLst>
                <a:ext uri="{FF2B5EF4-FFF2-40B4-BE49-F238E27FC236}">
                  <a16:creationId xmlns:a16="http://schemas.microsoft.com/office/drawing/2014/main" id="{CA68D0C4-8822-F71F-E160-A1723CF14E31}"/>
                </a:ext>
              </a:extLst>
            </p:cNvPr>
            <p:cNvSpPr/>
            <p:nvPr/>
          </p:nvSpPr>
          <p:spPr>
            <a:xfrm>
              <a:off x="4014773" y="2378845"/>
              <a:ext cx="7565506" cy="286249"/>
            </a:xfrm>
            <a:prstGeom prst="rect">
              <a:avLst/>
            </a:prstGeom>
            <a:solidFill>
              <a:srgbClr val="4472C4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25400" algn="l" rotWithShape="0">
                <a:prstClr val="black">
                  <a:alpha val="32000"/>
                </a:prstClr>
              </a:outerShdw>
            </a:effectLst>
          </p:spPr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34" name="Group 14">
              <a:extLst>
                <a:ext uri="{FF2B5EF4-FFF2-40B4-BE49-F238E27FC236}">
                  <a16:creationId xmlns:a16="http://schemas.microsoft.com/office/drawing/2014/main" id="{BA2528EF-66D1-9D13-DC75-9F5124A1D65E}"/>
                </a:ext>
              </a:extLst>
            </p:cNvPr>
            <p:cNvGrpSpPr/>
            <p:nvPr/>
          </p:nvGrpSpPr>
          <p:grpSpPr>
            <a:xfrm>
              <a:off x="10920536" y="2466851"/>
              <a:ext cx="581348" cy="126235"/>
              <a:chOff x="8092857" y="2115830"/>
              <a:chExt cx="581348" cy="126235"/>
            </a:xfrm>
          </p:grpSpPr>
          <p:sp>
            <p:nvSpPr>
              <p:cNvPr id="37" name="Rectangle 15">
                <a:extLst>
                  <a:ext uri="{FF2B5EF4-FFF2-40B4-BE49-F238E27FC236}">
                    <a16:creationId xmlns:a16="http://schemas.microsoft.com/office/drawing/2014/main" id="{4901800A-56DC-880B-E51D-C3E050753F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48205" y="2116065"/>
                <a:ext cx="126000" cy="126000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8" name="Rectangle 16">
                <a:extLst>
                  <a:ext uri="{FF2B5EF4-FFF2-40B4-BE49-F238E27FC236}">
                    <a16:creationId xmlns:a16="http://schemas.microsoft.com/office/drawing/2014/main" id="{E6965C12-AEA6-19EE-6E2D-5FEBF9E6FF3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2857" y="2115830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9" name="Rectangle 17">
                <a:extLst>
                  <a:ext uri="{FF2B5EF4-FFF2-40B4-BE49-F238E27FC236}">
                    <a16:creationId xmlns:a16="http://schemas.microsoft.com/office/drawing/2014/main" id="{669D9C7F-7E7B-1C23-4E17-24B0859905C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20531" y="2115830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60">
            <a:extLst>
              <a:ext uri="{FF2B5EF4-FFF2-40B4-BE49-F238E27FC236}">
                <a16:creationId xmlns:a16="http://schemas.microsoft.com/office/drawing/2014/main" id="{D52C1193-E72F-9504-F8A2-1C3CD7C9A60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14400" y="2995612"/>
            <a:ext cx="10363200" cy="866775"/>
          </a:xfrm>
        </p:spPr>
        <p:txBody>
          <a:bodyPr/>
          <a:lstStyle/>
          <a:p>
            <a:pPr eaLnBrk="1" hangingPunct="1"/>
            <a:r>
              <a:rPr lang="it-IT" altLang="it-IT" err="1"/>
              <a:t>useful</a:t>
            </a:r>
            <a:r>
              <a:rPr lang="it-IT" altLang="it-IT"/>
              <a:t> </a:t>
            </a:r>
            <a:r>
              <a:rPr lang="it-IT" altLang="it-IT" err="1"/>
              <a:t>commands</a:t>
            </a:r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359667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olo 1">
            <a:extLst>
              <a:ext uri="{FF2B5EF4-FFF2-40B4-BE49-F238E27FC236}">
                <a16:creationId xmlns:a16="http://schemas.microsoft.com/office/drawing/2014/main" id="{EF3F927F-1A40-BC91-E39F-FEBC03E021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check the IPv4 addresses</a:t>
            </a:r>
            <a:endParaRPr lang="en-US" altLang="it-IT"/>
          </a:p>
        </p:txBody>
      </p:sp>
      <p:sp>
        <p:nvSpPr>
          <p:cNvPr id="16387" name="Segnaposto contenuto 2">
            <a:extLst>
              <a:ext uri="{FF2B5EF4-FFF2-40B4-BE49-F238E27FC236}">
                <a16:creationId xmlns:a16="http://schemas.microsoft.com/office/drawing/2014/main" id="{73037276-E4A1-104B-93D3-4087E25E85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it-IT" altLang="it-IT"/>
              <a:t>on pc1, pc2, pc3, r1, and r2</a:t>
            </a:r>
          </a:p>
          <a:p>
            <a:pPr lvl="1"/>
            <a:r>
              <a:rPr lang="it-IT" altLang="it-IT" err="1"/>
              <a:t>perform</a:t>
            </a:r>
            <a:r>
              <a:rPr lang="it-IT" altLang="it-IT"/>
              <a:t> the </a:t>
            </a:r>
            <a:r>
              <a:rPr lang="it-IT" altLang="it-IT" err="1">
                <a:latin typeface="Lucida Console" panose="020B0609040504020204" pitchFamily="49" charset="0"/>
              </a:rPr>
              <a:t>ip</a:t>
            </a:r>
            <a:r>
              <a:rPr lang="it-IT" altLang="it-IT">
                <a:latin typeface="Lucida Console" panose="020B0609040504020204" pitchFamily="49" charset="0"/>
              </a:rPr>
              <a:t> </a:t>
            </a:r>
            <a:r>
              <a:rPr lang="it-IT" altLang="it-IT" err="1">
                <a:latin typeface="Lucida Console" panose="020B0609040504020204" pitchFamily="49" charset="0"/>
              </a:rPr>
              <a:t>address</a:t>
            </a:r>
            <a:r>
              <a:rPr lang="it-IT" altLang="it-IT">
                <a:latin typeface="Lucida Console" panose="020B0609040504020204" pitchFamily="49" charset="0"/>
              </a:rPr>
              <a:t> </a:t>
            </a:r>
            <a:r>
              <a:rPr lang="it-IT" altLang="it-IT" err="1"/>
              <a:t>command</a:t>
            </a:r>
            <a:r>
              <a:rPr lang="it-IT" altLang="it-IT"/>
              <a:t>, to check the IPv4 </a:t>
            </a:r>
            <a:r>
              <a:rPr lang="it-IT" altLang="it-IT" err="1"/>
              <a:t>addresses</a:t>
            </a:r>
            <a:r>
              <a:rPr lang="it-IT" altLang="it-IT"/>
              <a:t> </a:t>
            </a:r>
            <a:r>
              <a:rPr lang="it-IT" altLang="it-IT" err="1"/>
              <a:t>assigned</a:t>
            </a:r>
            <a:r>
              <a:rPr lang="it-IT" altLang="it-IT"/>
              <a:t> to the </a:t>
            </a:r>
            <a:r>
              <a:rPr lang="it-IT" altLang="it-IT" err="1"/>
              <a:t>interfaces</a:t>
            </a:r>
            <a:endParaRPr lang="it-IT" altLang="it-IT"/>
          </a:p>
          <a:p>
            <a:pPr lvl="2"/>
            <a:r>
              <a:rPr lang="it-IT" altLang="it-IT"/>
              <a:t>look </a:t>
            </a:r>
            <a:r>
              <a:rPr lang="it-IT" altLang="it-IT" err="1"/>
              <a:t>at</a:t>
            </a:r>
            <a:r>
              <a:rPr lang="it-IT" altLang="it-IT"/>
              <a:t> </a:t>
            </a:r>
            <a:r>
              <a:rPr lang="it-IT" altLang="it-IT" err="1"/>
              <a:t>eth</a:t>
            </a:r>
            <a:r>
              <a:rPr lang="it-IT" altLang="it-IT"/>
              <a:t> and </a:t>
            </a:r>
            <a:r>
              <a:rPr lang="it-IT" altLang="it-IT" err="1"/>
              <a:t>loopback</a:t>
            </a:r>
            <a:r>
              <a:rPr lang="it-IT" altLang="it-IT"/>
              <a:t> </a:t>
            </a:r>
            <a:r>
              <a:rPr lang="it-IT" altLang="it-IT" err="1"/>
              <a:t>interfaces</a:t>
            </a:r>
            <a:endParaRPr lang="en-US" altLang="it-IT"/>
          </a:p>
          <a:p>
            <a:endParaRPr lang="it-IT" altLang="it-IT"/>
          </a:p>
          <a:p>
            <a:endParaRPr lang="it-IT" altLang="it-IT"/>
          </a:p>
          <a:p>
            <a:pPr lvl="1"/>
            <a:endParaRPr lang="it-IT" alt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B5151A3-786F-879B-2E77-686FD1857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last update: </a:t>
            </a:r>
            <a:r>
              <a:rPr lang="en-US" altLang="it-IT"/>
              <a:t>Nov 2023</a:t>
            </a:r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230EF6A-E371-9131-42E1-4EA313E8B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err="1"/>
              <a:t>kathara</a:t>
            </a:r>
            <a:r>
              <a:rPr lang="it-IT" altLang="it-IT"/>
              <a:t> – [ lab: basic-ipv4 ]</a:t>
            </a:r>
          </a:p>
        </p:txBody>
      </p:sp>
      <p:grpSp>
        <p:nvGrpSpPr>
          <p:cNvPr id="7" name="Group 1">
            <a:extLst>
              <a:ext uri="{FF2B5EF4-FFF2-40B4-BE49-F238E27FC236}">
                <a16:creationId xmlns:a16="http://schemas.microsoft.com/office/drawing/2014/main" id="{DE5C8BED-863E-FB7C-4ED3-FB03D9BD5C46}"/>
              </a:ext>
            </a:extLst>
          </p:cNvPr>
          <p:cNvGrpSpPr/>
          <p:nvPr/>
        </p:nvGrpSpPr>
        <p:grpSpPr>
          <a:xfrm>
            <a:off x="4016891" y="3429000"/>
            <a:ext cx="7565509" cy="2825300"/>
            <a:chOff x="4014773" y="2378845"/>
            <a:chExt cx="7565509" cy="2825300"/>
          </a:xfrm>
        </p:grpSpPr>
        <p:sp>
          <p:nvSpPr>
            <p:cNvPr id="8" name="Rectangle 4">
              <a:extLst>
                <a:ext uri="{FF2B5EF4-FFF2-40B4-BE49-F238E27FC236}">
                  <a16:creationId xmlns:a16="http://schemas.microsoft.com/office/drawing/2014/main" id="{99B7F660-E0A3-E856-A681-06B5DC88F868}"/>
                </a:ext>
              </a:extLst>
            </p:cNvPr>
            <p:cNvSpPr/>
            <p:nvPr/>
          </p:nvSpPr>
          <p:spPr>
            <a:xfrm>
              <a:off x="4014776" y="2632080"/>
              <a:ext cx="7565506" cy="2572065"/>
            </a:xfrm>
            <a:prstGeom prst="rect">
              <a:avLst/>
            </a:prstGeom>
            <a:solidFill>
              <a:sysClr val="windowText" lastClr="000000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/>
            <a:lstStyle/>
            <a:p>
              <a:pPr eaLnBrk="1" hangingPunct="1"/>
              <a:r>
                <a:rPr lang="it-IT" altLang="it-IT" sz="1400">
                  <a:solidFill>
                    <a:schemeClr val="bg1"/>
                  </a:solidFill>
                  <a:latin typeface="Lucida Console" panose="020B0609040504020204" pitchFamily="49" charset="0"/>
                </a:rPr>
                <a:t>root@pc1:/# </a:t>
              </a:r>
              <a:r>
                <a:rPr lang="it-IT" altLang="it-IT" sz="140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ip</a:t>
              </a:r>
              <a:r>
                <a:rPr lang="it-IT" altLang="it-IT" sz="1400">
                  <a:solidFill>
                    <a:schemeClr val="bg1"/>
                  </a:solidFill>
                  <a:latin typeface="Lucida Console" panose="020B0609040504020204" pitchFamily="49" charset="0"/>
                </a:rPr>
                <a:t> </a:t>
              </a:r>
              <a:r>
                <a:rPr lang="it-IT" altLang="it-IT" sz="140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address</a:t>
              </a:r>
              <a:endParaRPr lang="it-IT" altLang="it-IT" sz="1400">
                <a:solidFill>
                  <a:schemeClr val="bg1"/>
                </a:solidFill>
                <a:latin typeface="Lucida Console" panose="020B0609040504020204" pitchFamily="49" charset="0"/>
              </a:endParaRPr>
            </a:p>
            <a:p>
              <a:pPr eaLnBrk="1" hangingPunct="1"/>
              <a:r>
                <a:rPr lang="it-IT" altLang="it-IT" sz="1400">
                  <a:solidFill>
                    <a:schemeClr val="bg1"/>
                  </a:solidFill>
                  <a:latin typeface="Lucida Console" panose="020B0609040504020204" pitchFamily="49" charset="0"/>
                </a:rPr>
                <a:t>1: lo: &lt;LOOPBACK,UP,LOWER_UP&gt; </a:t>
              </a:r>
              <a:r>
                <a:rPr lang="it-IT" altLang="it-IT" sz="140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mtu</a:t>
              </a:r>
              <a:r>
                <a:rPr lang="it-IT" altLang="it-IT" sz="1400">
                  <a:solidFill>
                    <a:schemeClr val="bg1"/>
                  </a:solidFill>
                  <a:latin typeface="Lucida Console" panose="020B0609040504020204" pitchFamily="49" charset="0"/>
                </a:rPr>
                <a:t> 65536 </a:t>
              </a:r>
              <a:r>
                <a:rPr lang="it-IT" altLang="it-IT" sz="140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qdisc</a:t>
              </a:r>
              <a:r>
                <a:rPr lang="it-IT" altLang="it-IT" sz="1400">
                  <a:solidFill>
                    <a:schemeClr val="bg1"/>
                  </a:solidFill>
                  <a:latin typeface="Lucida Console" panose="020B0609040504020204" pitchFamily="49" charset="0"/>
                </a:rPr>
                <a:t> </a:t>
              </a:r>
              <a:r>
                <a:rPr lang="it-IT" altLang="it-IT" sz="140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noqueue</a:t>
              </a:r>
              <a:r>
                <a:rPr lang="it-IT" altLang="it-IT" sz="1400">
                  <a:solidFill>
                    <a:schemeClr val="bg1"/>
                  </a:solidFill>
                  <a:latin typeface="Lucida Console" panose="020B0609040504020204" pitchFamily="49" charset="0"/>
                </a:rPr>
                <a:t> state UNKNOWN group default </a:t>
              </a:r>
              <a:r>
                <a:rPr lang="it-IT" altLang="it-IT" sz="140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qlen</a:t>
              </a:r>
              <a:r>
                <a:rPr lang="it-IT" altLang="it-IT" sz="1400">
                  <a:solidFill>
                    <a:schemeClr val="bg1"/>
                  </a:solidFill>
                  <a:latin typeface="Lucida Console" panose="020B0609040504020204" pitchFamily="49" charset="0"/>
                </a:rPr>
                <a:t> 1000</a:t>
              </a:r>
            </a:p>
            <a:p>
              <a:pPr eaLnBrk="1" hangingPunct="1"/>
              <a:r>
                <a:rPr lang="it-IT" altLang="it-IT" sz="1400">
                  <a:solidFill>
                    <a:schemeClr val="bg1"/>
                  </a:solidFill>
                  <a:latin typeface="Lucida Console" panose="020B0609040504020204" pitchFamily="49" charset="0"/>
                </a:rPr>
                <a:t>    link/</a:t>
              </a:r>
              <a:r>
                <a:rPr lang="it-IT" altLang="it-IT" sz="140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loopback</a:t>
              </a:r>
              <a:r>
                <a:rPr lang="it-IT" altLang="it-IT" sz="1400">
                  <a:solidFill>
                    <a:schemeClr val="bg1"/>
                  </a:solidFill>
                  <a:latin typeface="Lucida Console" panose="020B0609040504020204" pitchFamily="49" charset="0"/>
                </a:rPr>
                <a:t> 00:00:00:00:00:00 </a:t>
              </a:r>
              <a:r>
                <a:rPr lang="it-IT" altLang="it-IT" sz="140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brd</a:t>
              </a:r>
              <a:r>
                <a:rPr lang="it-IT" altLang="it-IT" sz="1400">
                  <a:solidFill>
                    <a:schemeClr val="bg1"/>
                  </a:solidFill>
                  <a:latin typeface="Lucida Console" panose="020B0609040504020204" pitchFamily="49" charset="0"/>
                </a:rPr>
                <a:t> 00:00:00:00:00:00</a:t>
              </a:r>
            </a:p>
            <a:p>
              <a:pPr eaLnBrk="1" hangingPunct="1"/>
              <a:r>
                <a:rPr lang="it-IT" altLang="it-IT" sz="1400">
                  <a:solidFill>
                    <a:schemeClr val="bg1"/>
                  </a:solidFill>
                  <a:latin typeface="Lucida Console" panose="020B0609040504020204" pitchFamily="49" charset="0"/>
                </a:rPr>
                <a:t>    </a:t>
              </a:r>
              <a:r>
                <a:rPr lang="it-IT" altLang="it-IT" sz="140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inet</a:t>
              </a:r>
              <a:r>
                <a:rPr lang="it-IT" altLang="it-IT" sz="1400">
                  <a:solidFill>
                    <a:schemeClr val="bg1"/>
                  </a:solidFill>
                  <a:latin typeface="Lucida Console" panose="020B0609040504020204" pitchFamily="49" charset="0"/>
                </a:rPr>
                <a:t> 127.0.0.1/8 scope </a:t>
              </a:r>
              <a:r>
                <a:rPr lang="it-IT" altLang="it-IT" sz="140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host</a:t>
              </a:r>
              <a:r>
                <a:rPr lang="it-IT" altLang="it-IT" sz="1400">
                  <a:solidFill>
                    <a:schemeClr val="bg1"/>
                  </a:solidFill>
                  <a:latin typeface="Lucida Console" panose="020B0609040504020204" pitchFamily="49" charset="0"/>
                </a:rPr>
                <a:t> lo</a:t>
              </a:r>
            </a:p>
            <a:p>
              <a:pPr eaLnBrk="1" hangingPunct="1"/>
              <a:r>
                <a:rPr lang="it-IT" altLang="it-IT" sz="1400">
                  <a:solidFill>
                    <a:schemeClr val="bg1"/>
                  </a:solidFill>
                  <a:latin typeface="Lucida Console" panose="020B0609040504020204" pitchFamily="49" charset="0"/>
                </a:rPr>
                <a:t>       </a:t>
              </a:r>
              <a:r>
                <a:rPr lang="it-IT" altLang="it-IT" sz="140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valid_lft</a:t>
              </a:r>
              <a:r>
                <a:rPr lang="it-IT" altLang="it-IT" sz="1400">
                  <a:solidFill>
                    <a:schemeClr val="bg1"/>
                  </a:solidFill>
                  <a:latin typeface="Lucida Console" panose="020B0609040504020204" pitchFamily="49" charset="0"/>
                </a:rPr>
                <a:t> </a:t>
              </a:r>
              <a:r>
                <a:rPr lang="it-IT" altLang="it-IT" sz="140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forever</a:t>
              </a:r>
              <a:r>
                <a:rPr lang="it-IT" altLang="it-IT" sz="1400">
                  <a:solidFill>
                    <a:schemeClr val="bg1"/>
                  </a:solidFill>
                  <a:latin typeface="Lucida Console" panose="020B0609040504020204" pitchFamily="49" charset="0"/>
                </a:rPr>
                <a:t> </a:t>
              </a:r>
              <a:r>
                <a:rPr lang="it-IT" altLang="it-IT" sz="140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preferred_lft</a:t>
              </a:r>
              <a:r>
                <a:rPr lang="it-IT" altLang="it-IT" sz="1400">
                  <a:solidFill>
                    <a:schemeClr val="bg1"/>
                  </a:solidFill>
                  <a:latin typeface="Lucida Console" panose="020B0609040504020204" pitchFamily="49" charset="0"/>
                </a:rPr>
                <a:t> </a:t>
              </a:r>
              <a:r>
                <a:rPr lang="it-IT" altLang="it-IT" sz="140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forever</a:t>
              </a:r>
              <a:endParaRPr lang="it-IT" altLang="it-IT" sz="1400">
                <a:solidFill>
                  <a:schemeClr val="bg1"/>
                </a:solidFill>
                <a:latin typeface="Lucida Console" panose="020B0609040504020204" pitchFamily="49" charset="0"/>
              </a:endParaRPr>
            </a:p>
            <a:p>
              <a:pPr eaLnBrk="1" hangingPunct="1"/>
              <a:r>
                <a:rPr lang="it-IT" altLang="it-IT" sz="1400">
                  <a:solidFill>
                    <a:schemeClr val="bg1"/>
                  </a:solidFill>
                  <a:latin typeface="Lucida Console" panose="020B0609040504020204" pitchFamily="49" charset="0"/>
                </a:rPr>
                <a:t>7: eth0: &lt;BROADCAST,MULTICAST,UP,LOWER_UP&gt; </a:t>
              </a:r>
              <a:r>
                <a:rPr lang="it-IT" altLang="it-IT" sz="140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mtu</a:t>
              </a:r>
              <a:r>
                <a:rPr lang="it-IT" altLang="it-IT" sz="1400">
                  <a:solidFill>
                    <a:schemeClr val="bg1"/>
                  </a:solidFill>
                  <a:latin typeface="Lucida Console" panose="020B0609040504020204" pitchFamily="49" charset="0"/>
                </a:rPr>
                <a:t> 1500 </a:t>
              </a:r>
              <a:r>
                <a:rPr lang="it-IT" altLang="it-IT" sz="140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qdisc</a:t>
              </a:r>
              <a:r>
                <a:rPr lang="it-IT" altLang="it-IT" sz="1400">
                  <a:solidFill>
                    <a:schemeClr val="bg1"/>
                  </a:solidFill>
                  <a:latin typeface="Lucida Console" panose="020B0609040504020204" pitchFamily="49" charset="0"/>
                </a:rPr>
                <a:t> </a:t>
              </a:r>
              <a:r>
                <a:rPr lang="it-IT" altLang="it-IT" sz="140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fq_codel</a:t>
              </a:r>
              <a:r>
                <a:rPr lang="it-IT" altLang="it-IT" sz="1400">
                  <a:solidFill>
                    <a:schemeClr val="bg1"/>
                  </a:solidFill>
                  <a:latin typeface="Lucida Console" panose="020B0609040504020204" pitchFamily="49" charset="0"/>
                </a:rPr>
                <a:t> state UP group default </a:t>
              </a:r>
              <a:r>
                <a:rPr lang="it-IT" altLang="it-IT" sz="140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qlen</a:t>
              </a:r>
              <a:r>
                <a:rPr lang="it-IT" altLang="it-IT" sz="1400">
                  <a:solidFill>
                    <a:schemeClr val="bg1"/>
                  </a:solidFill>
                  <a:latin typeface="Lucida Console" panose="020B0609040504020204" pitchFamily="49" charset="0"/>
                </a:rPr>
                <a:t> 1000</a:t>
              </a:r>
            </a:p>
            <a:p>
              <a:pPr eaLnBrk="1" hangingPunct="1"/>
              <a:r>
                <a:rPr lang="it-IT" altLang="it-IT" sz="1400">
                  <a:solidFill>
                    <a:schemeClr val="bg1"/>
                  </a:solidFill>
                  <a:latin typeface="Lucida Console" panose="020B0609040504020204" pitchFamily="49" charset="0"/>
                </a:rPr>
                <a:t>    link/ether 00:00:00:00:00:01 </a:t>
              </a:r>
              <a:r>
                <a:rPr lang="it-IT" altLang="it-IT" sz="140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brd</a:t>
              </a:r>
              <a:r>
                <a:rPr lang="it-IT" altLang="it-IT" sz="1400">
                  <a:solidFill>
                    <a:schemeClr val="bg1"/>
                  </a:solidFill>
                  <a:latin typeface="Lucida Console" panose="020B0609040504020204" pitchFamily="49" charset="0"/>
                </a:rPr>
                <a:t> </a:t>
              </a:r>
              <a:r>
                <a:rPr lang="it-IT" altLang="it-IT" sz="140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ff:ff:ff:ff:ff:ff</a:t>
              </a:r>
              <a:endParaRPr lang="it-IT" altLang="it-IT" sz="1400">
                <a:solidFill>
                  <a:schemeClr val="bg1"/>
                </a:solidFill>
                <a:latin typeface="Lucida Console" panose="020B0609040504020204" pitchFamily="49" charset="0"/>
              </a:endParaRPr>
            </a:p>
            <a:p>
              <a:pPr eaLnBrk="1" hangingPunct="1"/>
              <a:r>
                <a:rPr lang="it-IT" altLang="it-IT" sz="1400">
                  <a:solidFill>
                    <a:schemeClr val="bg1"/>
                  </a:solidFill>
                  <a:latin typeface="Lucida Console" panose="020B0609040504020204" pitchFamily="49" charset="0"/>
                </a:rPr>
                <a:t>    </a:t>
              </a:r>
              <a:r>
                <a:rPr lang="it-IT" altLang="it-IT" sz="140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inet</a:t>
              </a:r>
              <a:r>
                <a:rPr lang="it-IT" altLang="it-IT" sz="1400">
                  <a:solidFill>
                    <a:schemeClr val="bg1"/>
                  </a:solidFill>
                  <a:latin typeface="Lucida Console" panose="020B0609040504020204" pitchFamily="49" charset="0"/>
                </a:rPr>
                <a:t> 195.11.14.5/24 scope global eth0</a:t>
              </a:r>
            </a:p>
            <a:p>
              <a:pPr eaLnBrk="1" hangingPunct="1"/>
              <a:r>
                <a:rPr lang="it-IT" altLang="it-IT" sz="1400">
                  <a:solidFill>
                    <a:schemeClr val="bg1"/>
                  </a:solidFill>
                  <a:latin typeface="Lucida Console" panose="020B0609040504020204" pitchFamily="49" charset="0"/>
                </a:rPr>
                <a:t>       </a:t>
              </a:r>
              <a:r>
                <a:rPr lang="it-IT" altLang="it-IT" sz="140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valid_lft</a:t>
              </a:r>
              <a:r>
                <a:rPr lang="it-IT" altLang="it-IT" sz="1400">
                  <a:solidFill>
                    <a:schemeClr val="bg1"/>
                  </a:solidFill>
                  <a:latin typeface="Lucida Console" panose="020B0609040504020204" pitchFamily="49" charset="0"/>
                </a:rPr>
                <a:t> </a:t>
              </a:r>
              <a:r>
                <a:rPr lang="it-IT" altLang="it-IT" sz="140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forever</a:t>
              </a:r>
              <a:r>
                <a:rPr lang="it-IT" altLang="it-IT" sz="1400">
                  <a:solidFill>
                    <a:schemeClr val="bg1"/>
                  </a:solidFill>
                  <a:latin typeface="Lucida Console" panose="020B0609040504020204" pitchFamily="49" charset="0"/>
                </a:rPr>
                <a:t> </a:t>
              </a:r>
              <a:r>
                <a:rPr lang="it-IT" altLang="it-IT" sz="140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preferred_lft</a:t>
              </a:r>
              <a:r>
                <a:rPr lang="it-IT" altLang="it-IT" sz="1400">
                  <a:solidFill>
                    <a:schemeClr val="bg1"/>
                  </a:solidFill>
                  <a:latin typeface="Lucida Console" panose="020B0609040504020204" pitchFamily="49" charset="0"/>
                </a:rPr>
                <a:t> </a:t>
              </a:r>
              <a:r>
                <a:rPr lang="it-IT" altLang="it-IT" sz="140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forever</a:t>
              </a:r>
              <a:endParaRPr lang="it-IT" altLang="it-IT" sz="1400">
                <a:solidFill>
                  <a:schemeClr val="bg1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A1DB8216-E0E7-5A69-659B-6E543C32C8DA}"/>
                </a:ext>
              </a:extLst>
            </p:cNvPr>
            <p:cNvSpPr/>
            <p:nvPr/>
          </p:nvSpPr>
          <p:spPr>
            <a:xfrm>
              <a:off x="4014773" y="2378845"/>
              <a:ext cx="7565506" cy="286249"/>
            </a:xfrm>
            <a:prstGeom prst="rect">
              <a:avLst/>
            </a:prstGeom>
            <a:solidFill>
              <a:srgbClr val="4472C4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25400" algn="l" rotWithShape="0">
                <a:prstClr val="black">
                  <a:alpha val="32000"/>
                </a:prstClr>
              </a:outerShdw>
            </a:effectLst>
          </p:spPr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kern="0">
                  <a:solidFill>
                    <a:prstClr val="white"/>
                  </a:solidFill>
                  <a:latin typeface="Calibri" panose="020F0502020204030204"/>
                </a:rPr>
                <a:t>pc1</a:t>
              </a:r>
            </a:p>
          </p:txBody>
        </p:sp>
        <p:grpSp>
          <p:nvGrpSpPr>
            <p:cNvPr id="10" name="Group 14">
              <a:extLst>
                <a:ext uri="{FF2B5EF4-FFF2-40B4-BE49-F238E27FC236}">
                  <a16:creationId xmlns:a16="http://schemas.microsoft.com/office/drawing/2014/main" id="{EF5C36D1-D579-D238-C10C-FFB2626C2C74}"/>
                </a:ext>
              </a:extLst>
            </p:cNvPr>
            <p:cNvGrpSpPr/>
            <p:nvPr/>
          </p:nvGrpSpPr>
          <p:grpSpPr>
            <a:xfrm>
              <a:off x="10920536" y="2466851"/>
              <a:ext cx="581348" cy="126235"/>
              <a:chOff x="8092857" y="2115830"/>
              <a:chExt cx="581348" cy="126235"/>
            </a:xfrm>
          </p:grpSpPr>
          <p:sp>
            <p:nvSpPr>
              <p:cNvPr id="11" name="Rectangle 15">
                <a:extLst>
                  <a:ext uri="{FF2B5EF4-FFF2-40B4-BE49-F238E27FC236}">
                    <a16:creationId xmlns:a16="http://schemas.microsoft.com/office/drawing/2014/main" id="{D50CD9E3-9560-F41C-B36A-10E56B4FC69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48205" y="2116065"/>
                <a:ext cx="126000" cy="126000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Rectangle 16">
                <a:extLst>
                  <a:ext uri="{FF2B5EF4-FFF2-40B4-BE49-F238E27FC236}">
                    <a16:creationId xmlns:a16="http://schemas.microsoft.com/office/drawing/2014/main" id="{95F1FF78-59A3-6029-9238-A19303B4A4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2857" y="2115830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3" name="Rectangle 17">
                <a:extLst>
                  <a:ext uri="{FF2B5EF4-FFF2-40B4-BE49-F238E27FC236}">
                    <a16:creationId xmlns:a16="http://schemas.microsoft.com/office/drawing/2014/main" id="{2BF661F1-1872-2531-2354-0CD58EE3E8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20531" y="2115830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14" name="AutoShape 195">
            <a:extLst>
              <a:ext uri="{FF2B5EF4-FFF2-40B4-BE49-F238E27FC236}">
                <a16:creationId xmlns:a16="http://schemas.microsoft.com/office/drawing/2014/main" id="{09E631F4-DB26-03DA-881A-CA0864DDF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336" y="3443991"/>
            <a:ext cx="3470176" cy="992439"/>
          </a:xfrm>
          <a:prstGeom prst="wedgeRoundRectCallout">
            <a:avLst>
              <a:gd name="adj1" fmla="val 62922"/>
              <a:gd name="adj2" fmla="val 24818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IT" b="1">
                <a:latin typeface="Tahoma" panose="020B0604030504040204" pitchFamily="34" charset="0"/>
              </a:rPr>
              <a:t>loopback interface</a:t>
            </a:r>
          </a:p>
          <a:p>
            <a:pPr algn="ctr" eaLnBrk="1" hangingPunct="1"/>
            <a:r>
              <a:rPr lang="en-US" altLang="en-IT">
                <a:latin typeface="Tahoma" panose="020B0604030504040204" pitchFamily="34" charset="0"/>
              </a:rPr>
              <a:t>127.0.0.1/8</a:t>
            </a:r>
          </a:p>
        </p:txBody>
      </p:sp>
      <p:sp>
        <p:nvSpPr>
          <p:cNvPr id="15" name="AutoShape 195">
            <a:extLst>
              <a:ext uri="{FF2B5EF4-FFF2-40B4-BE49-F238E27FC236}">
                <a16:creationId xmlns:a16="http://schemas.microsoft.com/office/drawing/2014/main" id="{E3EEB679-1C84-A240-02DB-747E0EF18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336" y="4949003"/>
            <a:ext cx="3470176" cy="992439"/>
          </a:xfrm>
          <a:prstGeom prst="wedgeRoundRectCallout">
            <a:avLst>
              <a:gd name="adj1" fmla="val 62526"/>
              <a:gd name="adj2" fmla="val -22289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IT" b="1">
                <a:latin typeface="Tahoma" panose="020B0604030504040204" pitchFamily="34" charset="0"/>
              </a:rPr>
              <a:t>eth0</a:t>
            </a:r>
          </a:p>
          <a:p>
            <a:pPr algn="ctr" eaLnBrk="1" hangingPunct="1"/>
            <a:r>
              <a:rPr lang="en-US" altLang="en-IT">
                <a:latin typeface="Tahoma" panose="020B0604030504040204" pitchFamily="34" charset="0"/>
              </a:rPr>
              <a:t>195.11.14.5/24</a:t>
            </a:r>
          </a:p>
        </p:txBody>
      </p:sp>
    </p:spTree>
    <p:extLst>
      <p:ext uri="{BB962C8B-B14F-4D97-AF65-F5344CB8AC3E}">
        <p14:creationId xmlns:p14="http://schemas.microsoft.com/office/powerpoint/2010/main" val="469852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>
            <a:extLst>
              <a:ext uri="{FF2B5EF4-FFF2-40B4-BE49-F238E27FC236}">
                <a16:creationId xmlns:a16="http://schemas.microsoft.com/office/drawing/2014/main" id="{BB2C9207-C19E-A6C3-ACEF-536A5819D6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copyright notice</a:t>
            </a:r>
          </a:p>
        </p:txBody>
      </p:sp>
      <p:sp>
        <p:nvSpPr>
          <p:cNvPr id="6149" name="Rectangle 3">
            <a:extLst>
              <a:ext uri="{FF2B5EF4-FFF2-40B4-BE49-F238E27FC236}">
                <a16:creationId xmlns:a16="http://schemas.microsoft.com/office/drawing/2014/main" id="{497B66A6-D1AF-2196-495D-D786D522847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it-IT" altLang="it-IT" sz="1800" err="1"/>
              <a:t>All</a:t>
            </a:r>
            <a:r>
              <a:rPr lang="it-IT" altLang="it-IT" sz="1800"/>
              <a:t> the pages/slides in </a:t>
            </a:r>
            <a:r>
              <a:rPr lang="it-IT" altLang="it-IT" sz="1800" err="1"/>
              <a:t>this</a:t>
            </a:r>
            <a:r>
              <a:rPr lang="it-IT" altLang="it-IT" sz="1800"/>
              <a:t> </a:t>
            </a:r>
            <a:r>
              <a:rPr lang="it-IT" altLang="it-IT" sz="1800" err="1"/>
              <a:t>presentation</a:t>
            </a:r>
            <a:r>
              <a:rPr lang="it-IT" altLang="it-IT" sz="1800"/>
              <a:t>, </a:t>
            </a:r>
            <a:r>
              <a:rPr lang="it-IT" altLang="it-IT" sz="1800" err="1"/>
              <a:t>including</a:t>
            </a:r>
            <a:r>
              <a:rPr lang="it-IT" altLang="it-IT" sz="1800"/>
              <a:t> </a:t>
            </a:r>
            <a:r>
              <a:rPr lang="it-IT" altLang="it-IT" sz="1800" err="1"/>
              <a:t>but</a:t>
            </a:r>
            <a:r>
              <a:rPr lang="it-IT" altLang="it-IT" sz="1800"/>
              <a:t> </a:t>
            </a:r>
            <a:r>
              <a:rPr lang="it-IT" altLang="it-IT" sz="1800" err="1"/>
              <a:t>not</a:t>
            </a:r>
            <a:r>
              <a:rPr lang="it-IT" altLang="it-IT" sz="1800"/>
              <a:t> limited to, images, </a:t>
            </a:r>
            <a:r>
              <a:rPr lang="it-IT" altLang="it-IT" sz="1800" err="1"/>
              <a:t>photos</a:t>
            </a:r>
            <a:r>
              <a:rPr lang="it-IT" altLang="it-IT" sz="1800"/>
              <a:t>, </a:t>
            </a:r>
            <a:r>
              <a:rPr lang="it-IT" altLang="it-IT" sz="1800" err="1"/>
              <a:t>animations</a:t>
            </a:r>
            <a:r>
              <a:rPr lang="it-IT" altLang="it-IT" sz="1800"/>
              <a:t>, </a:t>
            </a:r>
            <a:r>
              <a:rPr lang="it-IT" altLang="it-IT" sz="1800" err="1"/>
              <a:t>videos</a:t>
            </a:r>
            <a:r>
              <a:rPr lang="it-IT" altLang="it-IT" sz="1800"/>
              <a:t>, sounds, music, and text (</a:t>
            </a:r>
            <a:r>
              <a:rPr lang="it-IT" altLang="it-IT" sz="1800" err="1"/>
              <a:t>hereby</a:t>
            </a:r>
            <a:r>
              <a:rPr lang="it-IT" altLang="it-IT" sz="1800"/>
              <a:t> </a:t>
            </a:r>
            <a:r>
              <a:rPr lang="it-IT" altLang="it-IT" sz="1800" err="1"/>
              <a:t>referred</a:t>
            </a:r>
            <a:r>
              <a:rPr lang="it-IT" altLang="it-IT" sz="1800"/>
              <a:t> to </a:t>
            </a:r>
            <a:r>
              <a:rPr lang="it-IT" altLang="it-IT" sz="1800" err="1"/>
              <a:t>as</a:t>
            </a:r>
            <a:r>
              <a:rPr lang="it-IT" altLang="it-IT" sz="1800"/>
              <a:t> “</a:t>
            </a:r>
            <a:r>
              <a:rPr lang="it-IT" altLang="it-IT" sz="1800" err="1"/>
              <a:t>material</a:t>
            </a:r>
            <a:r>
              <a:rPr lang="it-IT" altLang="it-IT" sz="1800"/>
              <a:t>”) are </a:t>
            </a:r>
            <a:r>
              <a:rPr lang="it-IT" altLang="it-IT" sz="1800" err="1"/>
              <a:t>protected</a:t>
            </a:r>
            <a:r>
              <a:rPr lang="it-IT" altLang="it-IT" sz="1800"/>
              <a:t> by copyright.</a:t>
            </a:r>
          </a:p>
          <a:p>
            <a:pPr eaLnBrk="1" hangingPunct="1">
              <a:lnSpc>
                <a:spcPct val="80000"/>
              </a:lnSpc>
            </a:pPr>
            <a:r>
              <a:rPr lang="it-IT" altLang="it-IT" sz="1800" err="1"/>
              <a:t>This</a:t>
            </a:r>
            <a:r>
              <a:rPr lang="it-IT" altLang="it-IT" sz="1800"/>
              <a:t> </a:t>
            </a:r>
            <a:r>
              <a:rPr lang="it-IT" altLang="it-IT" sz="1800" err="1"/>
              <a:t>material</a:t>
            </a:r>
            <a:r>
              <a:rPr lang="it-IT" altLang="it-IT" sz="1800"/>
              <a:t>, with the </a:t>
            </a:r>
            <a:r>
              <a:rPr lang="it-IT" altLang="it-IT" sz="1800" err="1"/>
              <a:t>exception</a:t>
            </a:r>
            <a:r>
              <a:rPr lang="it-IT" altLang="it-IT" sz="1800"/>
              <a:t> of some multimedia </a:t>
            </a:r>
            <a:r>
              <a:rPr lang="it-IT" altLang="it-IT" sz="1800" err="1"/>
              <a:t>elements</a:t>
            </a:r>
            <a:r>
              <a:rPr lang="it-IT" altLang="it-IT" sz="1800"/>
              <a:t> </a:t>
            </a:r>
            <a:r>
              <a:rPr lang="it-IT" altLang="it-IT" sz="1800" err="1"/>
              <a:t>licensed</a:t>
            </a:r>
            <a:r>
              <a:rPr lang="it-IT" altLang="it-IT" sz="1800"/>
              <a:t> by </a:t>
            </a:r>
            <a:r>
              <a:rPr lang="it-IT" altLang="it-IT" sz="1800" err="1"/>
              <a:t>other</a:t>
            </a:r>
            <a:r>
              <a:rPr lang="it-IT" altLang="it-IT" sz="1800"/>
              <a:t> </a:t>
            </a:r>
            <a:r>
              <a:rPr lang="it-IT" altLang="it-IT" sz="1800" err="1"/>
              <a:t>organizations</a:t>
            </a:r>
            <a:r>
              <a:rPr lang="it-IT" altLang="it-IT" sz="1800"/>
              <a:t>, </a:t>
            </a:r>
            <a:r>
              <a:rPr lang="it-IT" altLang="it-IT" sz="1800" err="1"/>
              <a:t>is</a:t>
            </a:r>
            <a:r>
              <a:rPr lang="it-IT" altLang="it-IT" sz="1800"/>
              <a:t> </a:t>
            </a:r>
            <a:r>
              <a:rPr lang="it-IT" altLang="it-IT" sz="1800" err="1"/>
              <a:t>property</a:t>
            </a:r>
            <a:r>
              <a:rPr lang="it-IT" altLang="it-IT" sz="1800"/>
              <a:t> of the </a:t>
            </a:r>
            <a:r>
              <a:rPr lang="it-IT" altLang="it-IT" sz="1800" err="1"/>
              <a:t>authors</a:t>
            </a:r>
            <a:r>
              <a:rPr lang="it-IT" altLang="it-IT" sz="1800"/>
              <a:t> and/or </a:t>
            </a:r>
            <a:r>
              <a:rPr lang="it-IT" altLang="it-IT" sz="1800" err="1"/>
              <a:t>organizations</a:t>
            </a:r>
            <a:r>
              <a:rPr lang="it-IT" altLang="it-IT" sz="1800"/>
              <a:t> </a:t>
            </a:r>
            <a:r>
              <a:rPr lang="it-IT" altLang="it-IT" sz="1800" err="1"/>
              <a:t>appearing</a:t>
            </a:r>
            <a:r>
              <a:rPr lang="it-IT" altLang="it-IT" sz="1800"/>
              <a:t> in the first slide.</a:t>
            </a:r>
          </a:p>
          <a:p>
            <a:pPr eaLnBrk="1" hangingPunct="1">
              <a:lnSpc>
                <a:spcPct val="80000"/>
              </a:lnSpc>
            </a:pPr>
            <a:r>
              <a:rPr lang="it-IT" altLang="it-IT" sz="1800" err="1"/>
              <a:t>This</a:t>
            </a:r>
            <a:r>
              <a:rPr lang="it-IT" altLang="it-IT" sz="1800"/>
              <a:t> </a:t>
            </a:r>
            <a:r>
              <a:rPr lang="it-IT" altLang="it-IT" sz="1800" err="1"/>
              <a:t>material</a:t>
            </a:r>
            <a:r>
              <a:rPr lang="it-IT" altLang="it-IT" sz="1800"/>
              <a:t>, or </a:t>
            </a:r>
            <a:r>
              <a:rPr lang="it-IT" altLang="it-IT" sz="1800" err="1"/>
              <a:t>its</a:t>
            </a:r>
            <a:r>
              <a:rPr lang="it-IT" altLang="it-IT" sz="1800"/>
              <a:t> parts, can be </a:t>
            </a:r>
            <a:r>
              <a:rPr lang="it-IT" altLang="it-IT" sz="1800" err="1"/>
              <a:t>reproduced</a:t>
            </a:r>
            <a:r>
              <a:rPr lang="it-IT" altLang="it-IT" sz="1800"/>
              <a:t> and </a:t>
            </a:r>
            <a:r>
              <a:rPr lang="it-IT" altLang="it-IT" sz="1800" err="1"/>
              <a:t>used</a:t>
            </a:r>
            <a:r>
              <a:rPr lang="it-IT" altLang="it-IT" sz="1800"/>
              <a:t> for </a:t>
            </a:r>
            <a:r>
              <a:rPr lang="it-IT" altLang="it-IT" sz="1800" err="1"/>
              <a:t>didactical</a:t>
            </a:r>
            <a:r>
              <a:rPr lang="it-IT" altLang="it-IT" sz="1800"/>
              <a:t> </a:t>
            </a:r>
            <a:r>
              <a:rPr lang="it-IT" altLang="it-IT" sz="1800" err="1"/>
              <a:t>purposes</a:t>
            </a:r>
            <a:r>
              <a:rPr lang="it-IT" altLang="it-IT" sz="1800"/>
              <a:t> </a:t>
            </a:r>
            <a:r>
              <a:rPr lang="it-IT" altLang="it-IT" sz="1800" err="1"/>
              <a:t>within</a:t>
            </a:r>
            <a:r>
              <a:rPr lang="it-IT" altLang="it-IT" sz="1800"/>
              <a:t> </a:t>
            </a:r>
            <a:r>
              <a:rPr lang="it-IT" altLang="it-IT" sz="1800" err="1"/>
              <a:t>universities</a:t>
            </a:r>
            <a:r>
              <a:rPr lang="it-IT" altLang="it-IT" sz="1800"/>
              <a:t> and schools, </a:t>
            </a:r>
            <a:r>
              <a:rPr lang="it-IT" altLang="it-IT" sz="1800" err="1"/>
              <a:t>provided</a:t>
            </a:r>
            <a:r>
              <a:rPr lang="it-IT" altLang="it-IT" sz="1800"/>
              <a:t> </a:t>
            </a:r>
            <a:r>
              <a:rPr lang="it-IT" altLang="it-IT" sz="1800" err="1"/>
              <a:t>that</a:t>
            </a:r>
            <a:r>
              <a:rPr lang="it-IT" altLang="it-IT" sz="1800"/>
              <a:t> </a:t>
            </a:r>
            <a:r>
              <a:rPr lang="it-IT" altLang="it-IT" sz="1800" err="1"/>
              <a:t>this</a:t>
            </a:r>
            <a:r>
              <a:rPr lang="it-IT" altLang="it-IT" sz="1800"/>
              <a:t> </a:t>
            </a:r>
            <a:r>
              <a:rPr lang="it-IT" altLang="it-IT" sz="1800" err="1"/>
              <a:t>happens</a:t>
            </a:r>
            <a:r>
              <a:rPr lang="it-IT" altLang="it-IT" sz="1800"/>
              <a:t> for non-profit </a:t>
            </a:r>
            <a:r>
              <a:rPr lang="it-IT" altLang="it-IT" sz="1800" err="1"/>
              <a:t>purposes</a:t>
            </a:r>
            <a:r>
              <a:rPr lang="it-IT" altLang="it-IT" sz="180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it-IT" altLang="it-IT" sz="1800"/>
              <a:t>Information </a:t>
            </a:r>
            <a:r>
              <a:rPr lang="it-IT" altLang="it-IT" sz="1800" err="1"/>
              <a:t>contained</a:t>
            </a:r>
            <a:r>
              <a:rPr lang="it-IT" altLang="it-IT" sz="1800"/>
              <a:t> in </a:t>
            </a:r>
            <a:r>
              <a:rPr lang="it-IT" altLang="it-IT" sz="1800" err="1"/>
              <a:t>this</a:t>
            </a:r>
            <a:r>
              <a:rPr lang="it-IT" altLang="it-IT" sz="1800"/>
              <a:t> </a:t>
            </a:r>
            <a:r>
              <a:rPr lang="it-IT" altLang="it-IT" sz="1800" err="1"/>
              <a:t>material</a:t>
            </a:r>
            <a:r>
              <a:rPr lang="it-IT" altLang="it-IT" sz="1800"/>
              <a:t> </a:t>
            </a:r>
            <a:r>
              <a:rPr lang="it-IT" altLang="it-IT" sz="1800" err="1"/>
              <a:t>cannot</a:t>
            </a:r>
            <a:r>
              <a:rPr lang="it-IT" altLang="it-IT" sz="1800"/>
              <a:t> be </a:t>
            </a:r>
            <a:r>
              <a:rPr lang="it-IT" altLang="it-IT" sz="1800" err="1"/>
              <a:t>used</a:t>
            </a:r>
            <a:r>
              <a:rPr lang="it-IT" altLang="it-IT" sz="1800"/>
              <a:t> </a:t>
            </a:r>
            <a:r>
              <a:rPr lang="it-IT" altLang="it-IT" sz="1800" err="1"/>
              <a:t>within</a:t>
            </a:r>
            <a:r>
              <a:rPr lang="it-IT" altLang="it-IT" sz="1800"/>
              <a:t> network design projects or </a:t>
            </a:r>
            <a:r>
              <a:rPr lang="it-IT" altLang="it-IT" sz="1800" err="1"/>
              <a:t>other</a:t>
            </a:r>
            <a:r>
              <a:rPr lang="it-IT" altLang="it-IT" sz="1800"/>
              <a:t> products of </a:t>
            </a:r>
            <a:r>
              <a:rPr lang="it-IT" altLang="it-IT" sz="1800" err="1"/>
              <a:t>any</a:t>
            </a:r>
            <a:r>
              <a:rPr lang="it-IT" altLang="it-IT" sz="1800"/>
              <a:t> </a:t>
            </a:r>
            <a:r>
              <a:rPr lang="it-IT" altLang="it-IT" sz="1800" err="1"/>
              <a:t>kind</a:t>
            </a:r>
            <a:r>
              <a:rPr lang="it-IT" altLang="it-IT" sz="180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it-IT" altLang="it-IT" sz="1800" err="1"/>
              <a:t>Any</a:t>
            </a:r>
            <a:r>
              <a:rPr lang="it-IT" altLang="it-IT" sz="1800"/>
              <a:t> </a:t>
            </a:r>
            <a:r>
              <a:rPr lang="it-IT" altLang="it-IT" sz="1800" err="1"/>
              <a:t>other</a:t>
            </a:r>
            <a:r>
              <a:rPr lang="it-IT" altLang="it-IT" sz="1800"/>
              <a:t> use </a:t>
            </a:r>
            <a:r>
              <a:rPr lang="it-IT" altLang="it-IT" sz="1800" err="1"/>
              <a:t>is</a:t>
            </a:r>
            <a:r>
              <a:rPr lang="it-IT" altLang="it-IT" sz="1800"/>
              <a:t> </a:t>
            </a:r>
            <a:r>
              <a:rPr lang="it-IT" altLang="it-IT" sz="1800" err="1"/>
              <a:t>prohibited</a:t>
            </a:r>
            <a:r>
              <a:rPr lang="it-IT" altLang="it-IT" sz="1800"/>
              <a:t>, </a:t>
            </a:r>
            <a:r>
              <a:rPr lang="it-IT" altLang="it-IT" sz="1800" err="1"/>
              <a:t>unless</a:t>
            </a:r>
            <a:r>
              <a:rPr lang="it-IT" altLang="it-IT" sz="1800"/>
              <a:t> </a:t>
            </a:r>
            <a:r>
              <a:rPr lang="it-IT" altLang="it-IT" sz="1800" err="1"/>
              <a:t>explicitly</a:t>
            </a:r>
            <a:r>
              <a:rPr lang="it-IT" altLang="it-IT" sz="1800"/>
              <a:t> </a:t>
            </a:r>
            <a:r>
              <a:rPr lang="it-IT" altLang="it-IT" sz="1800" err="1"/>
              <a:t>authorized</a:t>
            </a:r>
            <a:r>
              <a:rPr lang="it-IT" altLang="it-IT" sz="1800"/>
              <a:t> by the </a:t>
            </a:r>
            <a:r>
              <a:rPr lang="it-IT" altLang="it-IT" sz="1800" err="1"/>
              <a:t>authors</a:t>
            </a:r>
            <a:r>
              <a:rPr lang="it-IT" altLang="it-IT" sz="1800"/>
              <a:t> on the </a:t>
            </a:r>
            <a:r>
              <a:rPr lang="it-IT" altLang="it-IT" sz="1800" err="1"/>
              <a:t>basis</a:t>
            </a:r>
            <a:r>
              <a:rPr lang="it-IT" altLang="it-IT" sz="1800"/>
              <a:t> of an explicit agreement.</a:t>
            </a:r>
          </a:p>
          <a:p>
            <a:pPr eaLnBrk="1" hangingPunct="1">
              <a:lnSpc>
                <a:spcPct val="80000"/>
              </a:lnSpc>
            </a:pPr>
            <a:r>
              <a:rPr lang="it-IT" altLang="it-IT" sz="1800"/>
              <a:t>The </a:t>
            </a:r>
            <a:r>
              <a:rPr lang="it-IT" altLang="it-IT" sz="1800" err="1"/>
              <a:t>authors</a:t>
            </a:r>
            <a:r>
              <a:rPr lang="it-IT" altLang="it-IT" sz="1800"/>
              <a:t> assume no </a:t>
            </a:r>
            <a:r>
              <a:rPr lang="it-IT" altLang="it-IT" sz="1800" err="1"/>
              <a:t>responsibility</a:t>
            </a:r>
            <a:r>
              <a:rPr lang="it-IT" altLang="it-IT" sz="1800"/>
              <a:t> </a:t>
            </a:r>
            <a:r>
              <a:rPr lang="it-IT" altLang="it-IT" sz="1800" err="1"/>
              <a:t>about</a:t>
            </a:r>
            <a:r>
              <a:rPr lang="it-IT" altLang="it-IT" sz="1800"/>
              <a:t> </a:t>
            </a:r>
            <a:r>
              <a:rPr lang="it-IT" altLang="it-IT" sz="1800" err="1"/>
              <a:t>this</a:t>
            </a:r>
            <a:r>
              <a:rPr lang="it-IT" altLang="it-IT" sz="1800"/>
              <a:t> </a:t>
            </a:r>
            <a:r>
              <a:rPr lang="it-IT" altLang="it-IT" sz="1800" err="1"/>
              <a:t>material</a:t>
            </a:r>
            <a:r>
              <a:rPr lang="it-IT" altLang="it-IT" sz="1800"/>
              <a:t> and </a:t>
            </a:r>
            <a:r>
              <a:rPr lang="it-IT" altLang="it-IT" sz="1800" err="1"/>
              <a:t>provide</a:t>
            </a:r>
            <a:r>
              <a:rPr lang="it-IT" altLang="it-IT" sz="1800"/>
              <a:t> </a:t>
            </a:r>
            <a:r>
              <a:rPr lang="it-IT" altLang="it-IT" sz="1800" err="1"/>
              <a:t>this</a:t>
            </a:r>
            <a:r>
              <a:rPr lang="it-IT" altLang="it-IT" sz="1800"/>
              <a:t> </a:t>
            </a:r>
            <a:r>
              <a:rPr lang="it-IT" altLang="it-IT" sz="1800" err="1"/>
              <a:t>material</a:t>
            </a:r>
            <a:r>
              <a:rPr lang="it-IT" altLang="it-IT" sz="1800"/>
              <a:t> “</a:t>
            </a:r>
            <a:r>
              <a:rPr lang="it-IT" altLang="it-IT" sz="1800" err="1"/>
              <a:t>as</a:t>
            </a:r>
            <a:r>
              <a:rPr lang="it-IT" altLang="it-IT" sz="1800"/>
              <a:t> </a:t>
            </a:r>
            <a:r>
              <a:rPr lang="it-IT" altLang="it-IT" sz="1800" err="1"/>
              <a:t>is</a:t>
            </a:r>
            <a:r>
              <a:rPr lang="it-IT" altLang="it-IT" sz="1800"/>
              <a:t>”, with no </a:t>
            </a:r>
            <a:r>
              <a:rPr lang="it-IT" altLang="it-IT" sz="1800" err="1"/>
              <a:t>implicit</a:t>
            </a:r>
            <a:r>
              <a:rPr lang="it-IT" altLang="it-IT" sz="1800"/>
              <a:t> or explicit </a:t>
            </a:r>
            <a:r>
              <a:rPr lang="it-IT" altLang="it-IT" sz="1800" err="1"/>
              <a:t>warranty</a:t>
            </a:r>
            <a:r>
              <a:rPr lang="it-IT" altLang="it-IT" sz="1800"/>
              <a:t> </a:t>
            </a:r>
            <a:r>
              <a:rPr lang="it-IT" altLang="it-IT" sz="1800" err="1"/>
              <a:t>about</a:t>
            </a:r>
            <a:r>
              <a:rPr lang="it-IT" altLang="it-IT" sz="1800"/>
              <a:t> the </a:t>
            </a:r>
            <a:r>
              <a:rPr lang="it-IT" altLang="it-IT" sz="1800" err="1"/>
              <a:t>correctness</a:t>
            </a:r>
            <a:r>
              <a:rPr lang="it-IT" altLang="it-IT" sz="1800"/>
              <a:t> and </a:t>
            </a:r>
            <a:r>
              <a:rPr lang="it-IT" altLang="it-IT" sz="1800" err="1"/>
              <a:t>completeness</a:t>
            </a:r>
            <a:r>
              <a:rPr lang="it-IT" altLang="it-IT" sz="1800"/>
              <a:t> of </a:t>
            </a:r>
            <a:r>
              <a:rPr lang="it-IT" altLang="it-IT" sz="1800" err="1"/>
              <a:t>its</a:t>
            </a:r>
            <a:r>
              <a:rPr lang="it-IT" altLang="it-IT" sz="1800"/>
              <a:t> </a:t>
            </a:r>
            <a:r>
              <a:rPr lang="it-IT" altLang="it-IT" sz="1800" err="1"/>
              <a:t>contents</a:t>
            </a:r>
            <a:r>
              <a:rPr lang="it-IT" altLang="it-IT" sz="1800"/>
              <a:t>, </a:t>
            </a:r>
            <a:r>
              <a:rPr lang="it-IT" altLang="it-IT" sz="1800" err="1"/>
              <a:t>which</a:t>
            </a:r>
            <a:r>
              <a:rPr lang="it-IT" altLang="it-IT" sz="1800"/>
              <a:t> </a:t>
            </a:r>
            <a:r>
              <a:rPr lang="it-IT" altLang="it-IT" sz="1800" err="1"/>
              <a:t>may</a:t>
            </a:r>
            <a:r>
              <a:rPr lang="it-IT" altLang="it-IT" sz="1800"/>
              <a:t> be </a:t>
            </a:r>
            <a:r>
              <a:rPr lang="it-IT" altLang="it-IT" sz="1800" err="1"/>
              <a:t>subject</a:t>
            </a:r>
            <a:r>
              <a:rPr lang="it-IT" altLang="it-IT" sz="1800"/>
              <a:t> to </a:t>
            </a:r>
            <a:r>
              <a:rPr lang="it-IT" altLang="it-IT" sz="1800" err="1"/>
              <a:t>changes</a:t>
            </a:r>
            <a:r>
              <a:rPr lang="it-IT" altLang="it-IT" sz="180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it-IT" altLang="it-IT" sz="1800" err="1"/>
              <a:t>This</a:t>
            </a:r>
            <a:r>
              <a:rPr lang="it-IT" altLang="it-IT" sz="1800"/>
              <a:t> copyright </a:t>
            </a:r>
            <a:r>
              <a:rPr lang="it-IT" altLang="it-IT" sz="1800" err="1"/>
              <a:t>notice</a:t>
            </a:r>
            <a:r>
              <a:rPr lang="it-IT" altLang="it-IT" sz="1800"/>
              <a:t> must </a:t>
            </a:r>
            <a:r>
              <a:rPr lang="it-IT" altLang="it-IT" sz="1800" err="1"/>
              <a:t>always</a:t>
            </a:r>
            <a:r>
              <a:rPr lang="it-IT" altLang="it-IT" sz="1800"/>
              <a:t> be </a:t>
            </a:r>
            <a:r>
              <a:rPr lang="it-IT" altLang="it-IT" sz="1800" err="1"/>
              <a:t>redistributed</a:t>
            </a:r>
            <a:r>
              <a:rPr lang="it-IT" altLang="it-IT" sz="1800"/>
              <a:t> </a:t>
            </a:r>
            <a:r>
              <a:rPr lang="it-IT" altLang="it-IT" sz="1800" err="1"/>
              <a:t>together</a:t>
            </a:r>
            <a:r>
              <a:rPr lang="it-IT" altLang="it-IT" sz="1800"/>
              <a:t> with the </a:t>
            </a:r>
            <a:r>
              <a:rPr lang="it-IT" altLang="it-IT" sz="1800" err="1"/>
              <a:t>material</a:t>
            </a:r>
            <a:r>
              <a:rPr lang="it-IT" altLang="it-IT" sz="1800"/>
              <a:t>, or </a:t>
            </a:r>
            <a:r>
              <a:rPr lang="it-IT" altLang="it-IT" sz="1800" err="1"/>
              <a:t>its</a:t>
            </a:r>
            <a:r>
              <a:rPr lang="it-IT" altLang="it-IT" sz="1800"/>
              <a:t> </a:t>
            </a:r>
            <a:r>
              <a:rPr lang="it-IT" altLang="it-IT" sz="1800" err="1"/>
              <a:t>portions</a:t>
            </a:r>
            <a:r>
              <a:rPr lang="it-IT" altLang="it-IT" sz="1800"/>
              <a:t>.</a:t>
            </a:r>
            <a:endParaRPr lang="en-US" altLang="it-IT" sz="180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2EB0DE9-B9FF-F794-0C57-CD532E921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last update: </a:t>
            </a:r>
            <a:r>
              <a:rPr lang="en-US" altLang="it-IT"/>
              <a:t>Nov 2023</a:t>
            </a:r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17BB90C-4606-D484-6FB1-00FD5806D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err="1"/>
              <a:t>kathara</a:t>
            </a:r>
            <a:r>
              <a:rPr lang="it-IT" altLang="it-IT"/>
              <a:t> – [ lab: basic-ipv4 ]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olo 1">
            <a:extLst>
              <a:ext uri="{FF2B5EF4-FFF2-40B4-BE49-F238E27FC236}">
                <a16:creationId xmlns:a16="http://schemas.microsoft.com/office/drawing/2014/main" id="{EF3F927F-1A40-BC91-E39F-FEBC03E021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check the default </a:t>
            </a:r>
            <a:r>
              <a:rPr lang="it-IT" altLang="it-IT" err="1"/>
              <a:t>route</a:t>
            </a:r>
            <a:endParaRPr lang="en-US" altLang="it-IT"/>
          </a:p>
        </p:txBody>
      </p:sp>
      <p:sp>
        <p:nvSpPr>
          <p:cNvPr id="16387" name="Segnaposto contenuto 2">
            <a:extLst>
              <a:ext uri="{FF2B5EF4-FFF2-40B4-BE49-F238E27FC236}">
                <a16:creationId xmlns:a16="http://schemas.microsoft.com/office/drawing/2014/main" id="{73037276-E4A1-104B-93D3-4087E25E85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it-IT" altLang="it-IT"/>
              <a:t>on pc1, pc2, and pc3</a:t>
            </a:r>
          </a:p>
          <a:p>
            <a:pPr lvl="1"/>
            <a:r>
              <a:rPr lang="it-IT" altLang="it-IT" err="1"/>
              <a:t>perform</a:t>
            </a:r>
            <a:r>
              <a:rPr lang="it-IT" altLang="it-IT"/>
              <a:t> the </a:t>
            </a:r>
            <a:r>
              <a:rPr lang="it-IT" altLang="it-IT" err="1">
                <a:latin typeface="Lucida Console" panose="020B0609040504020204" pitchFamily="49" charset="0"/>
              </a:rPr>
              <a:t>routel</a:t>
            </a:r>
            <a:r>
              <a:rPr lang="it-IT" altLang="it-IT">
                <a:latin typeface="Lucida Console" panose="020B0609040504020204" pitchFamily="49" charset="0"/>
              </a:rPr>
              <a:t> </a:t>
            </a:r>
            <a:r>
              <a:rPr lang="it-IT" altLang="it-IT" err="1"/>
              <a:t>command</a:t>
            </a:r>
            <a:r>
              <a:rPr lang="it-IT" altLang="it-IT"/>
              <a:t>, to check the </a:t>
            </a:r>
            <a:r>
              <a:rPr lang="it-IT" altLang="it-IT" err="1"/>
              <a:t>presence</a:t>
            </a:r>
            <a:r>
              <a:rPr lang="it-IT" altLang="it-IT"/>
              <a:t> of a default </a:t>
            </a:r>
            <a:r>
              <a:rPr lang="it-IT" altLang="it-IT" err="1"/>
              <a:t>route</a:t>
            </a:r>
            <a:endParaRPr lang="it-IT" altLang="it-IT"/>
          </a:p>
          <a:p>
            <a:endParaRPr lang="it-IT" altLang="it-IT"/>
          </a:p>
          <a:p>
            <a:pPr lvl="1"/>
            <a:endParaRPr lang="it-IT" alt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B5151A3-786F-879B-2E77-686FD1857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last update: </a:t>
            </a:r>
            <a:r>
              <a:rPr lang="en-US" altLang="it-IT"/>
              <a:t>Nov 2023</a:t>
            </a:r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230EF6A-E371-9131-42E1-4EA313E8B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err="1"/>
              <a:t>kathara</a:t>
            </a:r>
            <a:r>
              <a:rPr lang="it-IT" altLang="it-IT"/>
              <a:t> – [ lab: basic-ipv4 ]</a:t>
            </a:r>
          </a:p>
        </p:txBody>
      </p:sp>
      <p:grpSp>
        <p:nvGrpSpPr>
          <p:cNvPr id="15" name="Group 1">
            <a:extLst>
              <a:ext uri="{FF2B5EF4-FFF2-40B4-BE49-F238E27FC236}">
                <a16:creationId xmlns:a16="http://schemas.microsoft.com/office/drawing/2014/main" id="{38F7B1B9-A325-C3E5-5BC0-6FEA7781803D}"/>
              </a:ext>
            </a:extLst>
          </p:cNvPr>
          <p:cNvGrpSpPr/>
          <p:nvPr/>
        </p:nvGrpSpPr>
        <p:grpSpPr>
          <a:xfrm>
            <a:off x="3413271" y="3212976"/>
            <a:ext cx="8527621" cy="2683937"/>
            <a:chOff x="4868024" y="2378845"/>
            <a:chExt cx="6736490" cy="2064838"/>
          </a:xfrm>
        </p:grpSpPr>
        <p:sp>
          <p:nvSpPr>
            <p:cNvPr id="16" name="Rectangle 4">
              <a:extLst>
                <a:ext uri="{FF2B5EF4-FFF2-40B4-BE49-F238E27FC236}">
                  <a16:creationId xmlns:a16="http://schemas.microsoft.com/office/drawing/2014/main" id="{8375F2A9-AC72-8B87-6BF7-981C001347D2}"/>
                </a:ext>
              </a:extLst>
            </p:cNvPr>
            <p:cNvSpPr/>
            <p:nvPr/>
          </p:nvSpPr>
          <p:spPr>
            <a:xfrm>
              <a:off x="4868025" y="2659116"/>
              <a:ext cx="6736489" cy="1784567"/>
            </a:xfrm>
            <a:prstGeom prst="rect">
              <a:avLst/>
            </a:prstGeom>
            <a:solidFill>
              <a:sysClr val="windowText" lastClr="000000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/>
            <a:lstStyle/>
            <a:p>
              <a:pPr eaLnBrk="1" hangingPunct="1"/>
              <a:r>
                <a:rPr lang="it-IT" altLang="it-IT" sz="1400">
                  <a:solidFill>
                    <a:schemeClr val="bg1"/>
                  </a:solidFill>
                  <a:latin typeface="Lucida Console" panose="020B0609040504020204" pitchFamily="49" charset="0"/>
                </a:rPr>
                <a:t>root@pc1:/# </a:t>
              </a:r>
              <a:r>
                <a:rPr lang="it-IT" altLang="it-IT" sz="140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routel</a:t>
              </a:r>
              <a:endParaRPr lang="it-IT" altLang="it-IT" sz="1400">
                <a:solidFill>
                  <a:schemeClr val="bg1"/>
                </a:solidFill>
                <a:latin typeface="Lucida Console" panose="020B0609040504020204" pitchFamily="49" charset="0"/>
              </a:endParaRPr>
            </a:p>
            <a:p>
              <a:pPr eaLnBrk="1" hangingPunct="1"/>
              <a:r>
                <a:rPr lang="it-IT" altLang="it-IT" sz="140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Dst</a:t>
              </a:r>
              <a:r>
                <a:rPr lang="it-IT" altLang="it-IT" sz="1400">
                  <a:solidFill>
                    <a:schemeClr val="bg1"/>
                  </a:solidFill>
                  <a:latin typeface="Lucida Console" panose="020B0609040504020204" pitchFamily="49" charset="0"/>
                </a:rPr>
                <a:t>             Gateway         </a:t>
              </a:r>
              <a:r>
                <a:rPr lang="it-IT" altLang="it-IT" sz="140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Prefsrc</a:t>
              </a:r>
              <a:r>
                <a:rPr lang="it-IT" altLang="it-IT" sz="1400">
                  <a:solidFill>
                    <a:schemeClr val="bg1"/>
                  </a:solidFill>
                  <a:latin typeface="Lucida Console" panose="020B0609040504020204" pitchFamily="49" charset="0"/>
                </a:rPr>
                <a:t>         </a:t>
              </a:r>
              <a:r>
                <a:rPr lang="it-IT" altLang="it-IT" sz="140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Protocol</a:t>
              </a:r>
              <a:r>
                <a:rPr lang="it-IT" altLang="it-IT" sz="1400">
                  <a:solidFill>
                    <a:schemeClr val="bg1"/>
                  </a:solidFill>
                  <a:latin typeface="Lucida Console" panose="020B0609040504020204" pitchFamily="49" charset="0"/>
                </a:rPr>
                <a:t> Scope   Dev     </a:t>
              </a:r>
              <a:r>
                <a:rPr lang="it-IT" altLang="it-IT" sz="140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Table</a:t>
              </a:r>
              <a:endParaRPr lang="it-IT" altLang="it-IT" sz="1400">
                <a:solidFill>
                  <a:schemeClr val="bg1"/>
                </a:solidFill>
                <a:latin typeface="Lucida Console" panose="020B0609040504020204" pitchFamily="49" charset="0"/>
              </a:endParaRPr>
            </a:p>
            <a:p>
              <a:pPr eaLnBrk="1" hangingPunct="1"/>
              <a:r>
                <a:rPr lang="it-IT" altLang="it-IT" sz="1400">
                  <a:solidFill>
                    <a:schemeClr val="bg1"/>
                  </a:solidFill>
                  <a:latin typeface="Lucida Console" panose="020B0609040504020204" pitchFamily="49" charset="0"/>
                </a:rPr>
                <a:t>default         195.11.14.1                                      eth0</a:t>
              </a:r>
            </a:p>
            <a:p>
              <a:pPr eaLnBrk="1" hangingPunct="1"/>
              <a:r>
                <a:rPr lang="it-IT" altLang="it-IT" sz="1400">
                  <a:solidFill>
                    <a:schemeClr val="bg1"/>
                  </a:solidFill>
                  <a:latin typeface="Lucida Console" panose="020B0609040504020204" pitchFamily="49" charset="0"/>
                </a:rPr>
                <a:t>195.11.14.0/24                  195.11.14.5     kernel   link    eth0</a:t>
              </a:r>
            </a:p>
            <a:p>
              <a:pPr eaLnBrk="1" hangingPunct="1"/>
              <a:r>
                <a:rPr lang="it-IT" altLang="it-IT" sz="1400">
                  <a:solidFill>
                    <a:schemeClr val="bg1"/>
                  </a:solidFill>
                  <a:latin typeface="Lucida Console" panose="020B0609040504020204" pitchFamily="49" charset="0"/>
                </a:rPr>
                <a:t>127.0.0.0/8                     127.0.0.1       kernel   </a:t>
              </a:r>
              <a:r>
                <a:rPr lang="it-IT" altLang="it-IT" sz="140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host</a:t>
              </a:r>
              <a:r>
                <a:rPr lang="it-IT" altLang="it-IT" sz="1400">
                  <a:solidFill>
                    <a:schemeClr val="bg1"/>
                  </a:solidFill>
                  <a:latin typeface="Lucida Console" panose="020B0609040504020204" pitchFamily="49" charset="0"/>
                </a:rPr>
                <a:t>    lo      </a:t>
              </a:r>
              <a:r>
                <a:rPr lang="it-IT" altLang="it-IT" sz="140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local</a:t>
              </a:r>
              <a:endParaRPr lang="it-IT" altLang="it-IT" sz="1400">
                <a:solidFill>
                  <a:schemeClr val="bg1"/>
                </a:solidFill>
                <a:latin typeface="Lucida Console" panose="020B0609040504020204" pitchFamily="49" charset="0"/>
              </a:endParaRPr>
            </a:p>
            <a:p>
              <a:pPr eaLnBrk="1" hangingPunct="1"/>
              <a:r>
                <a:rPr lang="it-IT" altLang="it-IT" sz="1400">
                  <a:solidFill>
                    <a:schemeClr val="bg1"/>
                  </a:solidFill>
                  <a:latin typeface="Lucida Console" panose="020B0609040504020204" pitchFamily="49" charset="0"/>
                </a:rPr>
                <a:t>127.0.0.1                       127.0.0.1       kernel   </a:t>
              </a:r>
              <a:r>
                <a:rPr lang="it-IT" altLang="it-IT" sz="140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host</a:t>
              </a:r>
              <a:r>
                <a:rPr lang="it-IT" altLang="it-IT" sz="1400">
                  <a:solidFill>
                    <a:schemeClr val="bg1"/>
                  </a:solidFill>
                  <a:latin typeface="Lucida Console" panose="020B0609040504020204" pitchFamily="49" charset="0"/>
                </a:rPr>
                <a:t>    lo      </a:t>
              </a:r>
              <a:r>
                <a:rPr lang="it-IT" altLang="it-IT" sz="140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local</a:t>
              </a:r>
              <a:endParaRPr lang="it-IT" altLang="it-IT" sz="1400">
                <a:solidFill>
                  <a:schemeClr val="bg1"/>
                </a:solidFill>
                <a:latin typeface="Lucida Console" panose="020B0609040504020204" pitchFamily="49" charset="0"/>
              </a:endParaRPr>
            </a:p>
            <a:p>
              <a:pPr eaLnBrk="1" hangingPunct="1"/>
              <a:r>
                <a:rPr lang="it-IT" altLang="it-IT" sz="1400">
                  <a:solidFill>
                    <a:schemeClr val="bg1"/>
                  </a:solidFill>
                  <a:latin typeface="Lucida Console" panose="020B0609040504020204" pitchFamily="49" charset="0"/>
                </a:rPr>
                <a:t>127.255.255.255                 127.0.0.1       kernel   link    lo      </a:t>
              </a:r>
              <a:r>
                <a:rPr lang="it-IT" altLang="it-IT" sz="140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local</a:t>
              </a:r>
              <a:endParaRPr lang="it-IT" altLang="it-IT" sz="1400">
                <a:solidFill>
                  <a:schemeClr val="bg1"/>
                </a:solidFill>
                <a:latin typeface="Lucida Console" panose="020B0609040504020204" pitchFamily="49" charset="0"/>
              </a:endParaRPr>
            </a:p>
            <a:p>
              <a:pPr eaLnBrk="1" hangingPunct="1"/>
              <a:r>
                <a:rPr lang="it-IT" altLang="it-IT" sz="1400">
                  <a:solidFill>
                    <a:schemeClr val="bg1"/>
                  </a:solidFill>
                  <a:latin typeface="Lucida Console" panose="020B0609040504020204" pitchFamily="49" charset="0"/>
                </a:rPr>
                <a:t>195.11.14.5                     195.11.14.5     kernel   </a:t>
              </a:r>
              <a:r>
                <a:rPr lang="it-IT" altLang="it-IT" sz="140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host</a:t>
              </a:r>
              <a:r>
                <a:rPr lang="it-IT" altLang="it-IT" sz="1400">
                  <a:solidFill>
                    <a:schemeClr val="bg1"/>
                  </a:solidFill>
                  <a:latin typeface="Lucida Console" panose="020B0609040504020204" pitchFamily="49" charset="0"/>
                </a:rPr>
                <a:t>    eth0    </a:t>
              </a:r>
              <a:r>
                <a:rPr lang="it-IT" altLang="it-IT" sz="140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local</a:t>
              </a:r>
              <a:endParaRPr lang="it-IT" altLang="it-IT" sz="1400">
                <a:solidFill>
                  <a:schemeClr val="bg1"/>
                </a:solidFill>
                <a:latin typeface="Lucida Console" panose="020B0609040504020204" pitchFamily="49" charset="0"/>
              </a:endParaRPr>
            </a:p>
            <a:p>
              <a:pPr eaLnBrk="1" hangingPunct="1"/>
              <a:r>
                <a:rPr lang="it-IT" altLang="it-IT" sz="1400">
                  <a:solidFill>
                    <a:schemeClr val="bg1"/>
                  </a:solidFill>
                  <a:latin typeface="Lucida Console" panose="020B0609040504020204" pitchFamily="49" charset="0"/>
                </a:rPr>
                <a:t>195.11.14.255                   195.11.14.5     kernel   link    eth0    </a:t>
              </a:r>
              <a:r>
                <a:rPr lang="it-IT" altLang="it-IT" sz="140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local</a:t>
              </a:r>
              <a:endParaRPr lang="it-IT" altLang="it-IT" sz="1400">
                <a:solidFill>
                  <a:schemeClr val="bg1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CECE6BD3-20E6-06AD-FF6E-B7FF07921F06}"/>
                </a:ext>
              </a:extLst>
            </p:cNvPr>
            <p:cNvSpPr/>
            <p:nvPr/>
          </p:nvSpPr>
          <p:spPr>
            <a:xfrm>
              <a:off x="4868024" y="2378845"/>
              <a:ext cx="6712254" cy="286249"/>
            </a:xfrm>
            <a:prstGeom prst="rect">
              <a:avLst/>
            </a:prstGeom>
            <a:solidFill>
              <a:srgbClr val="4472C4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25400" algn="l" rotWithShape="0">
                <a:prstClr val="black">
                  <a:alpha val="32000"/>
                </a:prstClr>
              </a:outerShdw>
            </a:effectLst>
          </p:spPr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kern="0">
                  <a:solidFill>
                    <a:prstClr val="white"/>
                  </a:solidFill>
                  <a:latin typeface="Calibri" panose="020F0502020204030204"/>
                </a:rPr>
                <a:t>pc1</a:t>
              </a:r>
            </a:p>
          </p:txBody>
        </p: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B01A2001-F7B1-804F-BC39-5F8CDB73498B}"/>
                </a:ext>
              </a:extLst>
            </p:cNvPr>
            <p:cNvGrpSpPr/>
            <p:nvPr/>
          </p:nvGrpSpPr>
          <p:grpSpPr>
            <a:xfrm>
              <a:off x="10920536" y="2466851"/>
              <a:ext cx="581348" cy="126235"/>
              <a:chOff x="8092857" y="2115830"/>
              <a:chExt cx="581348" cy="126235"/>
            </a:xfrm>
          </p:grpSpPr>
          <p:sp>
            <p:nvSpPr>
              <p:cNvPr id="19" name="Rectangle 15">
                <a:extLst>
                  <a:ext uri="{FF2B5EF4-FFF2-40B4-BE49-F238E27FC236}">
                    <a16:creationId xmlns:a16="http://schemas.microsoft.com/office/drawing/2014/main" id="{851D9A62-0D93-F1D9-18D5-BB3CA5E0E6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48205" y="2116065"/>
                <a:ext cx="126000" cy="126000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0" name="Rectangle 16">
                <a:extLst>
                  <a:ext uri="{FF2B5EF4-FFF2-40B4-BE49-F238E27FC236}">
                    <a16:creationId xmlns:a16="http://schemas.microsoft.com/office/drawing/2014/main" id="{AB089D8E-CE34-9808-5698-5B64A66635B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2857" y="2115830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1" name="Rectangle 17">
                <a:extLst>
                  <a:ext uri="{FF2B5EF4-FFF2-40B4-BE49-F238E27FC236}">
                    <a16:creationId xmlns:a16="http://schemas.microsoft.com/office/drawing/2014/main" id="{C51956C1-03DF-D5E5-FEE9-61082B3612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20531" y="2115830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22" name="AutoShape 195">
            <a:extLst>
              <a:ext uri="{FF2B5EF4-FFF2-40B4-BE49-F238E27FC236}">
                <a16:creationId xmlns:a16="http://schemas.microsoft.com/office/drawing/2014/main" id="{6D1B382E-605E-0FE2-5439-63A6B31B6E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25" y="3464700"/>
            <a:ext cx="2534072" cy="578262"/>
          </a:xfrm>
          <a:prstGeom prst="wedgeRoundRectCallout">
            <a:avLst>
              <a:gd name="adj1" fmla="val 66690"/>
              <a:gd name="adj2" fmla="val 69612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IT">
                <a:latin typeface="Tahoma" panose="020B0604030504040204" pitchFamily="34" charset="0"/>
              </a:rPr>
              <a:t>default route by r1</a:t>
            </a:r>
          </a:p>
        </p:txBody>
      </p:sp>
      <p:sp>
        <p:nvSpPr>
          <p:cNvPr id="2" name="AutoShape 195">
            <a:extLst>
              <a:ext uri="{FF2B5EF4-FFF2-40B4-BE49-F238E27FC236}">
                <a16:creationId xmlns:a16="http://schemas.microsoft.com/office/drawing/2014/main" id="{A89D0C12-F6FD-8030-4ACF-C3BBF0FD5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25" y="4335557"/>
            <a:ext cx="2534072" cy="578262"/>
          </a:xfrm>
          <a:prstGeom prst="wedgeRoundRectCallout">
            <a:avLst>
              <a:gd name="adj1" fmla="val 66690"/>
              <a:gd name="adj2" fmla="val -13970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IT">
                <a:latin typeface="Tahoma" panose="020B0604030504040204" pitchFamily="34" charset="0"/>
              </a:rPr>
              <a:t>loopback prefix</a:t>
            </a:r>
          </a:p>
        </p:txBody>
      </p:sp>
      <p:sp>
        <p:nvSpPr>
          <p:cNvPr id="3" name="AutoShape 195">
            <a:extLst>
              <a:ext uri="{FF2B5EF4-FFF2-40B4-BE49-F238E27FC236}">
                <a16:creationId xmlns:a16="http://schemas.microsoft.com/office/drawing/2014/main" id="{C7D3F92E-8CF2-EC56-3B89-E93AEFC03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25" y="5206413"/>
            <a:ext cx="2534072" cy="1212349"/>
          </a:xfrm>
          <a:prstGeom prst="wedgeRoundRectCallout">
            <a:avLst>
              <a:gd name="adj1" fmla="val 54834"/>
              <a:gd name="adj2" fmla="val -55189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IT">
                <a:latin typeface="Tahoma" panose="020B0604030504040204" pitchFamily="34" charset="0"/>
              </a:rPr>
              <a:t>useful information: for each </a:t>
            </a:r>
            <a:r>
              <a:rPr lang="en-US" altLang="en-IT" err="1">
                <a:latin typeface="Tahoma" panose="020B0604030504040204" pitchFamily="34" charset="0"/>
              </a:rPr>
              <a:t>d.c.</a:t>
            </a:r>
            <a:r>
              <a:rPr lang="en-US" altLang="en-IT">
                <a:latin typeface="Tahoma" panose="020B0604030504040204" pitchFamily="34" charset="0"/>
              </a:rPr>
              <a:t> network, my address and broadcast</a:t>
            </a:r>
          </a:p>
        </p:txBody>
      </p:sp>
      <p:sp>
        <p:nvSpPr>
          <p:cNvPr id="6" name="Parentesi graffa aperta 5">
            <a:extLst>
              <a:ext uri="{FF2B5EF4-FFF2-40B4-BE49-F238E27FC236}">
                <a16:creationId xmlns:a16="http://schemas.microsoft.com/office/drawing/2014/main" id="{4792F883-3D31-59B2-B056-EA77DCA20CAE}"/>
              </a:ext>
            </a:extLst>
          </p:cNvPr>
          <p:cNvSpPr/>
          <p:nvPr/>
        </p:nvSpPr>
        <p:spPr>
          <a:xfrm>
            <a:off x="3054780" y="4702629"/>
            <a:ext cx="289419" cy="8621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701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olo 1">
            <a:extLst>
              <a:ext uri="{FF2B5EF4-FFF2-40B4-BE49-F238E27FC236}">
                <a16:creationId xmlns:a16="http://schemas.microsoft.com/office/drawing/2014/main" id="{EF3F927F-1A40-BC91-E39F-FEBC03E021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check the router </a:t>
            </a:r>
            <a:r>
              <a:rPr lang="it-IT" altLang="it-IT" err="1"/>
              <a:t>routing</a:t>
            </a:r>
            <a:r>
              <a:rPr lang="it-IT" altLang="it-IT"/>
              <a:t> </a:t>
            </a:r>
            <a:r>
              <a:rPr lang="it-IT" altLang="it-IT" err="1"/>
              <a:t>tables</a:t>
            </a:r>
            <a:endParaRPr lang="en-US" altLang="it-IT"/>
          </a:p>
        </p:txBody>
      </p:sp>
      <p:sp>
        <p:nvSpPr>
          <p:cNvPr id="16387" name="Segnaposto contenuto 2">
            <a:extLst>
              <a:ext uri="{FF2B5EF4-FFF2-40B4-BE49-F238E27FC236}">
                <a16:creationId xmlns:a16="http://schemas.microsoft.com/office/drawing/2014/main" id="{73037276-E4A1-104B-93D3-4087E25E85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it-IT" altLang="it-IT"/>
              <a:t>on r1, and r2</a:t>
            </a:r>
          </a:p>
          <a:p>
            <a:pPr lvl="1"/>
            <a:r>
              <a:rPr lang="it-IT" altLang="it-IT" err="1"/>
              <a:t>perform</a:t>
            </a:r>
            <a:r>
              <a:rPr lang="it-IT" altLang="it-IT"/>
              <a:t> the </a:t>
            </a:r>
            <a:r>
              <a:rPr lang="it-IT" altLang="it-IT" err="1">
                <a:latin typeface="Lucida Console" panose="020B0609040504020204" pitchFamily="49" charset="0"/>
              </a:rPr>
              <a:t>routel</a:t>
            </a:r>
            <a:r>
              <a:rPr lang="it-IT" altLang="it-IT">
                <a:latin typeface="Lucida Console" panose="020B0609040504020204" pitchFamily="49" charset="0"/>
              </a:rPr>
              <a:t> </a:t>
            </a:r>
            <a:r>
              <a:rPr lang="it-IT" altLang="it-IT" err="1"/>
              <a:t>command</a:t>
            </a:r>
            <a:r>
              <a:rPr lang="it-IT" altLang="it-IT"/>
              <a:t>, to check the </a:t>
            </a:r>
            <a:r>
              <a:rPr lang="it-IT" altLang="it-IT" err="1"/>
              <a:t>routing</a:t>
            </a:r>
            <a:r>
              <a:rPr lang="it-IT" altLang="it-IT"/>
              <a:t> </a:t>
            </a:r>
            <a:r>
              <a:rPr lang="it-IT" altLang="it-IT" err="1"/>
              <a:t>table</a:t>
            </a:r>
            <a:endParaRPr lang="it-IT" altLang="it-IT"/>
          </a:p>
          <a:p>
            <a:pPr marL="0" indent="0">
              <a:buNone/>
            </a:pPr>
            <a:endParaRPr lang="it-IT" altLang="it-IT"/>
          </a:p>
          <a:p>
            <a:pPr lvl="1"/>
            <a:endParaRPr lang="it-IT" alt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B5151A3-786F-879B-2E77-686FD1857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last update: </a:t>
            </a:r>
            <a:r>
              <a:rPr lang="en-US" altLang="it-IT"/>
              <a:t>Nov 2023</a:t>
            </a:r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230EF6A-E371-9131-42E1-4EA313E8B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err="1"/>
              <a:t>kathara</a:t>
            </a:r>
            <a:r>
              <a:rPr lang="it-IT" altLang="it-IT"/>
              <a:t> – [ lab: basic-ipv4 ]</a:t>
            </a:r>
          </a:p>
        </p:txBody>
      </p:sp>
      <p:grpSp>
        <p:nvGrpSpPr>
          <p:cNvPr id="15" name="Group 1">
            <a:extLst>
              <a:ext uri="{FF2B5EF4-FFF2-40B4-BE49-F238E27FC236}">
                <a16:creationId xmlns:a16="http://schemas.microsoft.com/office/drawing/2014/main" id="{38F7B1B9-A325-C3E5-5BC0-6FEA7781803D}"/>
              </a:ext>
            </a:extLst>
          </p:cNvPr>
          <p:cNvGrpSpPr/>
          <p:nvPr/>
        </p:nvGrpSpPr>
        <p:grpSpPr>
          <a:xfrm>
            <a:off x="3503712" y="2924944"/>
            <a:ext cx="8484744" cy="3066336"/>
            <a:chOff x="4868023" y="2378845"/>
            <a:chExt cx="6712255" cy="2359030"/>
          </a:xfrm>
        </p:grpSpPr>
        <p:sp>
          <p:nvSpPr>
            <p:cNvPr id="16" name="Rectangle 4">
              <a:extLst>
                <a:ext uri="{FF2B5EF4-FFF2-40B4-BE49-F238E27FC236}">
                  <a16:creationId xmlns:a16="http://schemas.microsoft.com/office/drawing/2014/main" id="{8375F2A9-AC72-8B87-6BF7-981C001347D2}"/>
                </a:ext>
              </a:extLst>
            </p:cNvPr>
            <p:cNvSpPr/>
            <p:nvPr/>
          </p:nvSpPr>
          <p:spPr>
            <a:xfrm>
              <a:off x="4868023" y="2659116"/>
              <a:ext cx="6712254" cy="2078759"/>
            </a:xfrm>
            <a:prstGeom prst="rect">
              <a:avLst/>
            </a:prstGeom>
            <a:solidFill>
              <a:sysClr val="windowText" lastClr="000000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/>
            <a:lstStyle/>
            <a:p>
              <a:pPr eaLnBrk="1" hangingPunct="1"/>
              <a:r>
                <a:rPr lang="it-IT" altLang="it-IT" sz="1400">
                  <a:solidFill>
                    <a:schemeClr val="bg1"/>
                  </a:solidFill>
                  <a:latin typeface="Lucida Console" panose="020B0609040504020204" pitchFamily="49" charset="0"/>
                </a:rPr>
                <a:t>root@r1:/# </a:t>
              </a:r>
              <a:r>
                <a:rPr lang="it-IT" altLang="it-IT" sz="140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routel</a:t>
              </a:r>
              <a:endParaRPr lang="it-IT" altLang="it-IT" sz="1400">
                <a:solidFill>
                  <a:schemeClr val="bg1"/>
                </a:solidFill>
                <a:latin typeface="Lucida Console" panose="020B0609040504020204" pitchFamily="49" charset="0"/>
              </a:endParaRPr>
            </a:p>
            <a:p>
              <a:pPr eaLnBrk="1" hangingPunct="1"/>
              <a:r>
                <a:rPr lang="it-IT" altLang="it-IT" sz="140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Dst</a:t>
              </a:r>
              <a:r>
                <a:rPr lang="it-IT" altLang="it-IT" sz="1400">
                  <a:solidFill>
                    <a:schemeClr val="bg1"/>
                  </a:solidFill>
                  <a:latin typeface="Lucida Console" panose="020B0609040504020204" pitchFamily="49" charset="0"/>
                </a:rPr>
                <a:t>             Gateway         </a:t>
              </a:r>
              <a:r>
                <a:rPr lang="it-IT" altLang="it-IT" sz="140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Prefsrc</a:t>
              </a:r>
              <a:r>
                <a:rPr lang="it-IT" altLang="it-IT" sz="1400">
                  <a:solidFill>
                    <a:schemeClr val="bg1"/>
                  </a:solidFill>
                  <a:latin typeface="Lucida Console" panose="020B0609040504020204" pitchFamily="49" charset="0"/>
                </a:rPr>
                <a:t>         </a:t>
              </a:r>
              <a:r>
                <a:rPr lang="it-IT" altLang="it-IT" sz="140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Protocol</a:t>
              </a:r>
              <a:r>
                <a:rPr lang="it-IT" altLang="it-IT" sz="1400">
                  <a:solidFill>
                    <a:schemeClr val="bg1"/>
                  </a:solidFill>
                  <a:latin typeface="Lucida Console" panose="020B0609040504020204" pitchFamily="49" charset="0"/>
                </a:rPr>
                <a:t> Scope   Dev    </a:t>
              </a:r>
              <a:r>
                <a:rPr lang="it-IT" altLang="it-IT" sz="140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Table</a:t>
              </a:r>
              <a:endParaRPr lang="it-IT" altLang="it-IT" sz="1400">
                <a:solidFill>
                  <a:schemeClr val="bg1"/>
                </a:solidFill>
                <a:latin typeface="Lucida Console" panose="020B0609040504020204" pitchFamily="49" charset="0"/>
              </a:endParaRPr>
            </a:p>
            <a:p>
              <a:pPr eaLnBrk="1" hangingPunct="1"/>
              <a:r>
                <a:rPr lang="it-IT" altLang="it-IT" sz="1400">
                  <a:solidFill>
                    <a:schemeClr val="bg1"/>
                  </a:solidFill>
                  <a:latin typeface="Lucida Console" panose="020B0609040504020204" pitchFamily="49" charset="0"/>
                </a:rPr>
                <a:t>100.0.0.8/30                    100.0.0.9       kernel   link    eth1</a:t>
              </a:r>
            </a:p>
            <a:p>
              <a:pPr eaLnBrk="1" hangingPunct="1"/>
              <a:r>
                <a:rPr lang="it-IT" altLang="it-IT" sz="1400">
                  <a:solidFill>
                    <a:schemeClr val="bg1"/>
                  </a:solidFill>
                  <a:latin typeface="Lucida Console" panose="020B0609040504020204" pitchFamily="49" charset="0"/>
                </a:rPr>
                <a:t>195.11.14.0/24                  195.11.14.1     kernel   link    eth0</a:t>
              </a:r>
            </a:p>
            <a:p>
              <a:pPr eaLnBrk="1" hangingPunct="1"/>
              <a:r>
                <a:rPr lang="it-IT" altLang="it-IT" sz="1400">
                  <a:solidFill>
                    <a:schemeClr val="bg1"/>
                  </a:solidFill>
                  <a:latin typeface="Lucida Console" panose="020B0609040504020204" pitchFamily="49" charset="0"/>
                </a:rPr>
                <a:t>200.1.1.0/24    100.0.0.10                                       eth1</a:t>
              </a:r>
            </a:p>
            <a:p>
              <a:pPr eaLnBrk="1" hangingPunct="1"/>
              <a:r>
                <a:rPr lang="it-IT" altLang="it-IT" sz="1400">
                  <a:solidFill>
                    <a:schemeClr val="bg1"/>
                  </a:solidFill>
                  <a:latin typeface="Lucida Console" panose="020B0609040504020204" pitchFamily="49" charset="0"/>
                </a:rPr>
                <a:t>100.0.0.9                       100.0.0.9       kernel   </a:t>
              </a:r>
              <a:r>
                <a:rPr lang="it-IT" altLang="it-IT" sz="140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host</a:t>
              </a:r>
              <a:r>
                <a:rPr lang="it-IT" altLang="it-IT" sz="1400">
                  <a:solidFill>
                    <a:schemeClr val="bg1"/>
                  </a:solidFill>
                  <a:latin typeface="Lucida Console" panose="020B0609040504020204" pitchFamily="49" charset="0"/>
                </a:rPr>
                <a:t>    eth1   </a:t>
              </a:r>
              <a:r>
                <a:rPr lang="it-IT" altLang="it-IT" sz="140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local</a:t>
              </a:r>
              <a:endParaRPr lang="it-IT" altLang="it-IT" sz="1400">
                <a:solidFill>
                  <a:schemeClr val="bg1"/>
                </a:solidFill>
                <a:latin typeface="Lucida Console" panose="020B0609040504020204" pitchFamily="49" charset="0"/>
              </a:endParaRPr>
            </a:p>
            <a:p>
              <a:pPr eaLnBrk="1" hangingPunct="1"/>
              <a:r>
                <a:rPr lang="it-IT" altLang="it-IT" sz="1400">
                  <a:solidFill>
                    <a:schemeClr val="bg1"/>
                  </a:solidFill>
                  <a:latin typeface="Lucida Console" panose="020B0609040504020204" pitchFamily="49" charset="0"/>
                </a:rPr>
                <a:t>100.0.0.11                      100.0.0.9       kernel   link    eth1   </a:t>
              </a:r>
              <a:r>
                <a:rPr lang="it-IT" altLang="it-IT" sz="140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local</a:t>
              </a:r>
              <a:endParaRPr lang="it-IT" altLang="it-IT" sz="1400">
                <a:solidFill>
                  <a:schemeClr val="bg1"/>
                </a:solidFill>
                <a:latin typeface="Lucida Console" panose="020B0609040504020204" pitchFamily="49" charset="0"/>
              </a:endParaRPr>
            </a:p>
            <a:p>
              <a:pPr eaLnBrk="1" hangingPunct="1"/>
              <a:r>
                <a:rPr lang="it-IT" altLang="it-IT" sz="1400">
                  <a:solidFill>
                    <a:schemeClr val="bg1"/>
                  </a:solidFill>
                  <a:latin typeface="Lucida Console" panose="020B0609040504020204" pitchFamily="49" charset="0"/>
                </a:rPr>
                <a:t>127.0.0.0/8                     127.0.0.1       kernel   </a:t>
              </a:r>
              <a:r>
                <a:rPr lang="it-IT" altLang="it-IT" sz="140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host</a:t>
              </a:r>
              <a:r>
                <a:rPr lang="it-IT" altLang="it-IT" sz="1400">
                  <a:solidFill>
                    <a:schemeClr val="bg1"/>
                  </a:solidFill>
                  <a:latin typeface="Lucida Console" panose="020B0609040504020204" pitchFamily="49" charset="0"/>
                </a:rPr>
                <a:t>    lo     </a:t>
              </a:r>
              <a:r>
                <a:rPr lang="it-IT" altLang="it-IT" sz="140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local</a:t>
              </a:r>
              <a:endParaRPr lang="it-IT" altLang="it-IT" sz="1400">
                <a:solidFill>
                  <a:schemeClr val="bg1"/>
                </a:solidFill>
                <a:latin typeface="Lucida Console" panose="020B0609040504020204" pitchFamily="49" charset="0"/>
              </a:endParaRPr>
            </a:p>
            <a:p>
              <a:pPr eaLnBrk="1" hangingPunct="1"/>
              <a:r>
                <a:rPr lang="it-IT" altLang="it-IT" sz="1400">
                  <a:solidFill>
                    <a:schemeClr val="bg1"/>
                  </a:solidFill>
                  <a:latin typeface="Lucida Console" panose="020B0609040504020204" pitchFamily="49" charset="0"/>
                </a:rPr>
                <a:t>127.0.0.1                       127.0.0.1       kernel   </a:t>
              </a:r>
              <a:r>
                <a:rPr lang="it-IT" altLang="it-IT" sz="140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host</a:t>
              </a:r>
              <a:r>
                <a:rPr lang="it-IT" altLang="it-IT" sz="1400">
                  <a:solidFill>
                    <a:schemeClr val="bg1"/>
                  </a:solidFill>
                  <a:latin typeface="Lucida Console" panose="020B0609040504020204" pitchFamily="49" charset="0"/>
                </a:rPr>
                <a:t>    lo     </a:t>
              </a:r>
              <a:r>
                <a:rPr lang="it-IT" altLang="it-IT" sz="140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local</a:t>
              </a:r>
              <a:endParaRPr lang="it-IT" altLang="it-IT" sz="1400">
                <a:solidFill>
                  <a:schemeClr val="bg1"/>
                </a:solidFill>
                <a:latin typeface="Lucida Console" panose="020B0609040504020204" pitchFamily="49" charset="0"/>
              </a:endParaRPr>
            </a:p>
            <a:p>
              <a:pPr eaLnBrk="1" hangingPunct="1"/>
              <a:r>
                <a:rPr lang="it-IT" altLang="it-IT" sz="1400">
                  <a:solidFill>
                    <a:schemeClr val="bg1"/>
                  </a:solidFill>
                  <a:latin typeface="Lucida Console" panose="020B0609040504020204" pitchFamily="49" charset="0"/>
                </a:rPr>
                <a:t>127.255.255.255                 127.0.0.1       kernel   link    lo     </a:t>
              </a:r>
              <a:r>
                <a:rPr lang="it-IT" altLang="it-IT" sz="140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local</a:t>
              </a:r>
              <a:endParaRPr lang="it-IT" altLang="it-IT" sz="1400">
                <a:solidFill>
                  <a:schemeClr val="bg1"/>
                </a:solidFill>
                <a:latin typeface="Lucida Console" panose="020B0609040504020204" pitchFamily="49" charset="0"/>
              </a:endParaRPr>
            </a:p>
            <a:p>
              <a:pPr eaLnBrk="1" hangingPunct="1"/>
              <a:r>
                <a:rPr lang="it-IT" altLang="it-IT" sz="1400">
                  <a:solidFill>
                    <a:schemeClr val="bg1"/>
                  </a:solidFill>
                  <a:latin typeface="Lucida Console" panose="020B0609040504020204" pitchFamily="49" charset="0"/>
                </a:rPr>
                <a:t>195.11.14.1                     195.11.14.1     kernel   </a:t>
              </a:r>
              <a:r>
                <a:rPr lang="it-IT" altLang="it-IT" sz="140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host</a:t>
              </a:r>
              <a:r>
                <a:rPr lang="it-IT" altLang="it-IT" sz="1400">
                  <a:solidFill>
                    <a:schemeClr val="bg1"/>
                  </a:solidFill>
                  <a:latin typeface="Lucida Console" panose="020B0609040504020204" pitchFamily="49" charset="0"/>
                </a:rPr>
                <a:t>    eth0   </a:t>
              </a:r>
              <a:r>
                <a:rPr lang="it-IT" altLang="it-IT" sz="140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local</a:t>
              </a:r>
              <a:endParaRPr lang="it-IT" altLang="it-IT" sz="1400">
                <a:solidFill>
                  <a:schemeClr val="bg1"/>
                </a:solidFill>
                <a:latin typeface="Lucida Console" panose="020B0609040504020204" pitchFamily="49" charset="0"/>
              </a:endParaRPr>
            </a:p>
            <a:p>
              <a:pPr eaLnBrk="1" hangingPunct="1"/>
              <a:r>
                <a:rPr lang="it-IT" altLang="it-IT" sz="1400">
                  <a:solidFill>
                    <a:schemeClr val="bg1"/>
                  </a:solidFill>
                  <a:latin typeface="Lucida Console" panose="020B0609040504020204" pitchFamily="49" charset="0"/>
                </a:rPr>
                <a:t>195.11.14.255                   195.11.14.1     kernel   link    eth0   </a:t>
              </a:r>
              <a:r>
                <a:rPr lang="it-IT" altLang="it-IT" sz="140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local</a:t>
              </a:r>
              <a:endParaRPr lang="it-IT" altLang="it-IT" sz="1400">
                <a:solidFill>
                  <a:schemeClr val="bg1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CECE6BD3-20E6-06AD-FF6E-B7FF07921F06}"/>
                </a:ext>
              </a:extLst>
            </p:cNvPr>
            <p:cNvSpPr/>
            <p:nvPr/>
          </p:nvSpPr>
          <p:spPr>
            <a:xfrm>
              <a:off x="4868024" y="2378845"/>
              <a:ext cx="6712254" cy="286249"/>
            </a:xfrm>
            <a:prstGeom prst="rect">
              <a:avLst/>
            </a:prstGeom>
            <a:solidFill>
              <a:srgbClr val="4472C4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25400" algn="l" rotWithShape="0">
                <a:prstClr val="black">
                  <a:alpha val="32000"/>
                </a:prstClr>
              </a:outerShdw>
            </a:effectLst>
          </p:spPr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kern="0">
                  <a:solidFill>
                    <a:prstClr val="white"/>
                  </a:solidFill>
                  <a:latin typeface="Calibri" panose="020F0502020204030204"/>
                </a:rPr>
                <a:t>r1</a:t>
              </a:r>
            </a:p>
          </p:txBody>
        </p: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B01A2001-F7B1-804F-BC39-5F8CDB73498B}"/>
                </a:ext>
              </a:extLst>
            </p:cNvPr>
            <p:cNvGrpSpPr/>
            <p:nvPr/>
          </p:nvGrpSpPr>
          <p:grpSpPr>
            <a:xfrm>
              <a:off x="10920536" y="2466851"/>
              <a:ext cx="581348" cy="126235"/>
              <a:chOff x="8092857" y="2115830"/>
              <a:chExt cx="581348" cy="126235"/>
            </a:xfrm>
          </p:grpSpPr>
          <p:sp>
            <p:nvSpPr>
              <p:cNvPr id="19" name="Rectangle 15">
                <a:extLst>
                  <a:ext uri="{FF2B5EF4-FFF2-40B4-BE49-F238E27FC236}">
                    <a16:creationId xmlns:a16="http://schemas.microsoft.com/office/drawing/2014/main" id="{851D9A62-0D93-F1D9-18D5-BB3CA5E0E6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48205" y="2116065"/>
                <a:ext cx="126000" cy="126000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0" name="Rectangle 16">
                <a:extLst>
                  <a:ext uri="{FF2B5EF4-FFF2-40B4-BE49-F238E27FC236}">
                    <a16:creationId xmlns:a16="http://schemas.microsoft.com/office/drawing/2014/main" id="{AB089D8E-CE34-9808-5698-5B64A66635B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2857" y="2115830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1" name="Rectangle 17">
                <a:extLst>
                  <a:ext uri="{FF2B5EF4-FFF2-40B4-BE49-F238E27FC236}">
                    <a16:creationId xmlns:a16="http://schemas.microsoft.com/office/drawing/2014/main" id="{C51956C1-03DF-D5E5-FEE9-61082B3612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20531" y="2115830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22" name="AutoShape 195">
            <a:extLst>
              <a:ext uri="{FF2B5EF4-FFF2-40B4-BE49-F238E27FC236}">
                <a16:creationId xmlns:a16="http://schemas.microsoft.com/office/drawing/2014/main" id="{6D1B382E-605E-0FE2-5439-63A6B31B6E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508" y="2635813"/>
            <a:ext cx="2534072" cy="578262"/>
          </a:xfrm>
          <a:prstGeom prst="wedgeRoundRectCallout">
            <a:avLst>
              <a:gd name="adj1" fmla="val 77688"/>
              <a:gd name="adj2" fmla="val 159832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IT">
                <a:latin typeface="Tahoma" panose="020B0604030504040204" pitchFamily="34" charset="0"/>
              </a:rPr>
              <a:t>Lan B</a:t>
            </a:r>
          </a:p>
        </p:txBody>
      </p:sp>
      <p:sp>
        <p:nvSpPr>
          <p:cNvPr id="14" name="AutoShape 195">
            <a:extLst>
              <a:ext uri="{FF2B5EF4-FFF2-40B4-BE49-F238E27FC236}">
                <a16:creationId xmlns:a16="http://schemas.microsoft.com/office/drawing/2014/main" id="{C10F6F2F-7580-9492-4EB5-90A2F400C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924" y="3650160"/>
            <a:ext cx="2534072" cy="578262"/>
          </a:xfrm>
          <a:prstGeom prst="wedgeRoundRectCallout">
            <a:avLst>
              <a:gd name="adj1" fmla="val 76613"/>
              <a:gd name="adj2" fmla="val 17813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IT">
                <a:latin typeface="Tahoma" panose="020B0604030504040204" pitchFamily="34" charset="0"/>
              </a:rPr>
              <a:t>Lan A</a:t>
            </a:r>
          </a:p>
        </p:txBody>
      </p:sp>
      <p:sp>
        <p:nvSpPr>
          <p:cNvPr id="23" name="AutoShape 195">
            <a:extLst>
              <a:ext uri="{FF2B5EF4-FFF2-40B4-BE49-F238E27FC236}">
                <a16:creationId xmlns:a16="http://schemas.microsoft.com/office/drawing/2014/main" id="{A21BC03A-18D7-044E-5F44-ECFB887A2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924" y="4335556"/>
            <a:ext cx="2534072" cy="578262"/>
          </a:xfrm>
          <a:prstGeom prst="wedgeRoundRectCallout">
            <a:avLst>
              <a:gd name="adj1" fmla="val 76760"/>
              <a:gd name="adj2" fmla="val -56804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IT">
                <a:latin typeface="Tahoma" panose="020B0604030504040204" pitchFamily="34" charset="0"/>
              </a:rPr>
              <a:t>Lan C</a:t>
            </a:r>
          </a:p>
        </p:txBody>
      </p:sp>
      <p:sp>
        <p:nvSpPr>
          <p:cNvPr id="24" name="AutoShape 195">
            <a:extLst>
              <a:ext uri="{FF2B5EF4-FFF2-40B4-BE49-F238E27FC236}">
                <a16:creationId xmlns:a16="http://schemas.microsoft.com/office/drawing/2014/main" id="{7E7E76EF-2980-985D-B18A-A274316A2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3952" y="5125415"/>
            <a:ext cx="864096" cy="578262"/>
          </a:xfrm>
          <a:prstGeom prst="wedgeRoundRectCallout">
            <a:avLst>
              <a:gd name="adj1" fmla="val -33602"/>
              <a:gd name="adj2" fmla="val -163927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IT">
                <a:latin typeface="Tahoma" panose="020B0604030504040204" pitchFamily="34" charset="0"/>
              </a:rPr>
              <a:t>r2</a:t>
            </a:r>
          </a:p>
        </p:txBody>
      </p:sp>
      <p:sp>
        <p:nvSpPr>
          <p:cNvPr id="2" name="AutoShape 195">
            <a:extLst>
              <a:ext uri="{FF2B5EF4-FFF2-40B4-BE49-F238E27FC236}">
                <a16:creationId xmlns:a16="http://schemas.microsoft.com/office/drawing/2014/main" id="{F048F320-28FA-7C96-DC42-A9C35EE4E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925" y="5206413"/>
            <a:ext cx="2534072" cy="1212349"/>
          </a:xfrm>
          <a:prstGeom prst="wedgeRoundRectCallout">
            <a:avLst>
              <a:gd name="adj1" fmla="val 57927"/>
              <a:gd name="adj2" fmla="val -58422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IT">
                <a:latin typeface="Tahoma" panose="020B0604030504040204" pitchFamily="34" charset="0"/>
              </a:rPr>
              <a:t>useful information: for each </a:t>
            </a:r>
            <a:r>
              <a:rPr lang="en-US" altLang="en-IT" err="1">
                <a:latin typeface="Tahoma" panose="020B0604030504040204" pitchFamily="34" charset="0"/>
              </a:rPr>
              <a:t>d.c.</a:t>
            </a:r>
            <a:r>
              <a:rPr lang="en-US" altLang="en-IT">
                <a:latin typeface="Tahoma" panose="020B0604030504040204" pitchFamily="34" charset="0"/>
              </a:rPr>
              <a:t> network, my address and broadcast</a:t>
            </a:r>
          </a:p>
        </p:txBody>
      </p:sp>
      <p:sp>
        <p:nvSpPr>
          <p:cNvPr id="3" name="Parentesi graffa aperta 2">
            <a:extLst>
              <a:ext uri="{FF2B5EF4-FFF2-40B4-BE49-F238E27FC236}">
                <a16:creationId xmlns:a16="http://schemas.microsoft.com/office/drawing/2014/main" id="{12316CB7-B97B-03E0-18F1-94FBDF580263}"/>
              </a:ext>
            </a:extLst>
          </p:cNvPr>
          <p:cNvSpPr/>
          <p:nvPr/>
        </p:nvSpPr>
        <p:spPr>
          <a:xfrm>
            <a:off x="3054780" y="4454434"/>
            <a:ext cx="301243" cy="13454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73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2">
            <a:extLst>
              <a:ext uri="{FF2B5EF4-FFF2-40B4-BE49-F238E27FC236}">
                <a16:creationId xmlns:a16="http://schemas.microsoft.com/office/drawing/2014/main" id="{FB2E0A32-A59E-7612-9251-F9780ACA9F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err="1"/>
              <a:t>snif</a:t>
            </a:r>
            <a:r>
              <a:rPr lang="it-IT" altLang="it-IT"/>
              <a:t> the </a:t>
            </a:r>
            <a:r>
              <a:rPr lang="it-IT" altLang="it-IT" err="1"/>
              <a:t>traffic</a:t>
            </a:r>
            <a:endParaRPr lang="it-IT" altLang="it-IT"/>
          </a:p>
        </p:txBody>
      </p:sp>
      <p:sp>
        <p:nvSpPr>
          <p:cNvPr id="18437" name="Rectangle 10">
            <a:extLst>
              <a:ext uri="{FF2B5EF4-FFF2-40B4-BE49-F238E27FC236}">
                <a16:creationId xmlns:a16="http://schemas.microsoft.com/office/drawing/2014/main" id="{AFF8E2DB-E1FE-B10A-80D1-645659F9A0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it-IT" altLang="it-IT" sz="2800" err="1"/>
              <a:t>connect</a:t>
            </a:r>
            <a:r>
              <a:rPr lang="it-IT" altLang="it-IT" sz="2800"/>
              <a:t> the </a:t>
            </a:r>
            <a:r>
              <a:rPr lang="it-IT" altLang="it-IT" sz="2800" err="1"/>
              <a:t>wireshark</a:t>
            </a:r>
            <a:r>
              <a:rPr lang="it-IT" altLang="it-IT" sz="2800"/>
              <a:t> device to </a:t>
            </a:r>
            <a:r>
              <a:rPr lang="it-IT" altLang="it-IT" sz="2800" err="1"/>
              <a:t>collision</a:t>
            </a:r>
            <a:r>
              <a:rPr lang="it-IT" altLang="it-IT" sz="2800"/>
              <a:t> domain C</a:t>
            </a:r>
          </a:p>
          <a:p>
            <a:pPr eaLnBrk="1" hangingPunct="1"/>
            <a:endParaRPr lang="it-IT" altLang="it-IT" sz="2800"/>
          </a:p>
          <a:p>
            <a:pPr eaLnBrk="1" hangingPunct="1"/>
            <a:endParaRPr lang="it-IT" altLang="it-IT" sz="2800"/>
          </a:p>
          <a:p>
            <a:pPr eaLnBrk="1" hangingPunct="1"/>
            <a:endParaRPr lang="it-IT" altLang="it-IT" sz="2800"/>
          </a:p>
          <a:p>
            <a:pPr eaLnBrk="1" hangingPunct="1"/>
            <a:endParaRPr lang="it-IT" altLang="it-IT" sz="2800"/>
          </a:p>
          <a:p>
            <a:pPr eaLnBrk="1" hangingPunct="1"/>
            <a:r>
              <a:rPr lang="it-IT" altLang="it-IT" sz="2800"/>
              <a:t>open </a:t>
            </a:r>
            <a:r>
              <a:rPr lang="it-IT" altLang="it-IT" sz="2800" err="1"/>
              <a:t>any</a:t>
            </a:r>
            <a:r>
              <a:rPr lang="it-IT" altLang="it-IT" sz="2800"/>
              <a:t> browser on the </a:t>
            </a:r>
            <a:r>
              <a:rPr lang="it-IT" altLang="it-IT" sz="2800" err="1"/>
              <a:t>host</a:t>
            </a:r>
            <a:r>
              <a:rPr lang="it-IT" altLang="it-IT" sz="2800"/>
              <a:t> machine </a:t>
            </a:r>
          </a:p>
          <a:p>
            <a:pPr lvl="1"/>
            <a:r>
              <a:rPr lang="it-IT" altLang="it-IT" sz="2400"/>
              <a:t>on </a:t>
            </a:r>
            <a:r>
              <a:rPr lang="it-IT" altLang="it-IT" sz="2400" b="1"/>
              <a:t>localhost:3000 </a:t>
            </a:r>
          </a:p>
          <a:p>
            <a:pPr lvl="1"/>
            <a:r>
              <a:rPr lang="it-IT" altLang="it-IT" sz="2400" err="1"/>
              <a:t>snif</a:t>
            </a:r>
            <a:r>
              <a:rPr lang="it-IT" altLang="it-IT" sz="2400"/>
              <a:t> eth1</a:t>
            </a:r>
          </a:p>
        </p:txBody>
      </p:sp>
      <p:sp>
        <p:nvSpPr>
          <p:cNvPr id="35" name="Segnaposto data 3">
            <a:extLst>
              <a:ext uri="{FF2B5EF4-FFF2-40B4-BE49-F238E27FC236}">
                <a16:creationId xmlns:a16="http://schemas.microsoft.com/office/drawing/2014/main" id="{7B1F9DF1-1F0D-8325-DDE9-67D58F707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last update: </a:t>
            </a:r>
            <a:r>
              <a:rPr lang="en-US" altLang="it-IT"/>
              <a:t>Nov 2023</a:t>
            </a:r>
            <a:endParaRPr lang="it-IT" altLang="it-IT"/>
          </a:p>
        </p:txBody>
      </p:sp>
      <p:sp>
        <p:nvSpPr>
          <p:cNvPr id="36" name="Segnaposto piè di pagina 4">
            <a:extLst>
              <a:ext uri="{FF2B5EF4-FFF2-40B4-BE49-F238E27FC236}">
                <a16:creationId xmlns:a16="http://schemas.microsoft.com/office/drawing/2014/main" id="{AE3C7413-D9D4-2179-C5E9-5224B2E2C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err="1"/>
              <a:t>kathara</a:t>
            </a:r>
            <a:r>
              <a:rPr lang="it-IT" altLang="it-IT"/>
              <a:t> – [ lab: basic-ipv4 ]</a:t>
            </a:r>
          </a:p>
        </p:txBody>
      </p:sp>
      <p:grpSp>
        <p:nvGrpSpPr>
          <p:cNvPr id="31" name="Group 1">
            <a:extLst>
              <a:ext uri="{FF2B5EF4-FFF2-40B4-BE49-F238E27FC236}">
                <a16:creationId xmlns:a16="http://schemas.microsoft.com/office/drawing/2014/main" id="{67286795-F9BA-935F-0E5F-3744B5411972}"/>
              </a:ext>
            </a:extLst>
          </p:cNvPr>
          <p:cNvGrpSpPr/>
          <p:nvPr/>
        </p:nvGrpSpPr>
        <p:grpSpPr>
          <a:xfrm>
            <a:off x="609600" y="2191793"/>
            <a:ext cx="10972800" cy="1237207"/>
            <a:chOff x="607480" y="2378845"/>
            <a:chExt cx="10972800" cy="1237207"/>
          </a:xfrm>
        </p:grpSpPr>
        <p:sp>
          <p:nvSpPr>
            <p:cNvPr id="32" name="Rectangle 4">
              <a:extLst>
                <a:ext uri="{FF2B5EF4-FFF2-40B4-BE49-F238E27FC236}">
                  <a16:creationId xmlns:a16="http://schemas.microsoft.com/office/drawing/2014/main" id="{EC13EA54-B75A-3AAE-2DC5-04F2EE76EA14}"/>
                </a:ext>
              </a:extLst>
            </p:cNvPr>
            <p:cNvSpPr/>
            <p:nvPr/>
          </p:nvSpPr>
          <p:spPr>
            <a:xfrm>
              <a:off x="607480" y="2668294"/>
              <a:ext cx="10972799" cy="947758"/>
            </a:xfrm>
            <a:prstGeom prst="rect">
              <a:avLst/>
            </a:prstGeom>
            <a:solidFill>
              <a:sysClr val="windowText" lastClr="000000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/>
            <a:lstStyle/>
            <a:p>
              <a:pPr algn="just" eaLnBrk="1" hangingPunct="1"/>
              <a:r>
                <a:rPr lang="en-US" altLang="it-IT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user@localhost</a:t>
              </a:r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:~/kathara-lab_basic-ipv4$ </a:t>
              </a:r>
              <a:r>
                <a:rPr lang="en-US" altLang="it-IT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kathara</a:t>
              </a:r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 </a:t>
              </a:r>
              <a:r>
                <a:rPr lang="en-US" altLang="it-IT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lconfig</a:t>
              </a:r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 -n </a:t>
              </a:r>
              <a:r>
                <a:rPr lang="en-US" altLang="it-IT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wireshark</a:t>
              </a:r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 --add C</a:t>
              </a:r>
            </a:p>
          </p:txBody>
        </p:sp>
        <p:sp>
          <p:nvSpPr>
            <p:cNvPr id="33" name="Rectangle 5">
              <a:extLst>
                <a:ext uri="{FF2B5EF4-FFF2-40B4-BE49-F238E27FC236}">
                  <a16:creationId xmlns:a16="http://schemas.microsoft.com/office/drawing/2014/main" id="{059A51EC-24EC-09A8-A931-0C514F033872}"/>
                </a:ext>
              </a:extLst>
            </p:cNvPr>
            <p:cNvSpPr/>
            <p:nvPr/>
          </p:nvSpPr>
          <p:spPr>
            <a:xfrm>
              <a:off x="607480" y="2378845"/>
              <a:ext cx="10972800" cy="289449"/>
            </a:xfrm>
            <a:prstGeom prst="rect">
              <a:avLst/>
            </a:prstGeom>
            <a:solidFill>
              <a:srgbClr val="4472C4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25400" algn="l" rotWithShape="0">
                <a:prstClr val="black">
                  <a:alpha val="32000"/>
                </a:prstClr>
              </a:outerShdw>
            </a:effectLst>
          </p:spPr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34" name="Group 14">
              <a:extLst>
                <a:ext uri="{FF2B5EF4-FFF2-40B4-BE49-F238E27FC236}">
                  <a16:creationId xmlns:a16="http://schemas.microsoft.com/office/drawing/2014/main" id="{93CD761F-2706-D473-1E1E-99D04DF635BF}"/>
                </a:ext>
              </a:extLst>
            </p:cNvPr>
            <p:cNvGrpSpPr/>
            <p:nvPr/>
          </p:nvGrpSpPr>
          <p:grpSpPr>
            <a:xfrm>
              <a:off x="10920536" y="2466851"/>
              <a:ext cx="581348" cy="126235"/>
              <a:chOff x="8092857" y="2115830"/>
              <a:chExt cx="581348" cy="126235"/>
            </a:xfrm>
          </p:grpSpPr>
          <p:sp>
            <p:nvSpPr>
              <p:cNvPr id="37" name="Rectangle 15">
                <a:extLst>
                  <a:ext uri="{FF2B5EF4-FFF2-40B4-BE49-F238E27FC236}">
                    <a16:creationId xmlns:a16="http://schemas.microsoft.com/office/drawing/2014/main" id="{6C11FC76-01CB-87C6-EA82-F1EF789555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48205" y="2116065"/>
                <a:ext cx="126000" cy="126000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8" name="Rectangle 16">
                <a:extLst>
                  <a:ext uri="{FF2B5EF4-FFF2-40B4-BE49-F238E27FC236}">
                    <a16:creationId xmlns:a16="http://schemas.microsoft.com/office/drawing/2014/main" id="{E2388118-C220-05C9-29AA-B1B9CB515D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2857" y="2115830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9" name="Rectangle 17">
                <a:extLst>
                  <a:ext uri="{FF2B5EF4-FFF2-40B4-BE49-F238E27FC236}">
                    <a16:creationId xmlns:a16="http://schemas.microsoft.com/office/drawing/2014/main" id="{747AF88A-25F8-40E6-3308-9590AC7541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20531" y="2115830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60">
            <a:extLst>
              <a:ext uri="{FF2B5EF4-FFF2-40B4-BE49-F238E27FC236}">
                <a16:creationId xmlns:a16="http://schemas.microsoft.com/office/drawing/2014/main" id="{D52C1193-E72F-9504-F8A2-1C3CD7C9A60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14400" y="2995612"/>
            <a:ext cx="10363200" cy="866775"/>
          </a:xfrm>
        </p:spPr>
        <p:txBody>
          <a:bodyPr/>
          <a:lstStyle/>
          <a:p>
            <a:pPr eaLnBrk="1" hangingPunct="1"/>
            <a:r>
              <a:rPr lang="it-IT" altLang="it-IT" err="1"/>
              <a:t>ping</a:t>
            </a:r>
            <a:r>
              <a:rPr lang="it-IT" altLang="it-IT"/>
              <a:t> from pc3 to pc2 and </a:t>
            </a:r>
            <a:r>
              <a:rPr lang="it-IT" altLang="it-IT" err="1"/>
              <a:t>related</a:t>
            </a:r>
            <a:r>
              <a:rPr lang="it-IT" altLang="it-IT"/>
              <a:t> </a:t>
            </a:r>
            <a:r>
              <a:rPr lang="it-IT" altLang="it-IT" err="1"/>
              <a:t>arp</a:t>
            </a:r>
            <a:r>
              <a:rPr lang="it-IT" altLang="it-IT"/>
              <a:t> </a:t>
            </a:r>
            <a:r>
              <a:rPr lang="it-IT" altLang="it-IT" err="1"/>
              <a:t>behavior</a:t>
            </a:r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6916269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2">
            <a:extLst>
              <a:ext uri="{FF2B5EF4-FFF2-40B4-BE49-F238E27FC236}">
                <a16:creationId xmlns:a16="http://schemas.microsoft.com/office/drawing/2014/main" id="{DED41DF9-BAFB-3A96-0ABB-D0F2462974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/>
              <a:t>on pc3</a:t>
            </a:r>
          </a:p>
        </p:txBody>
      </p:sp>
      <p:sp>
        <p:nvSpPr>
          <p:cNvPr id="19461" name="Rectangle 10">
            <a:extLst>
              <a:ext uri="{FF2B5EF4-FFF2-40B4-BE49-F238E27FC236}">
                <a16:creationId xmlns:a16="http://schemas.microsoft.com/office/drawing/2014/main" id="{171C444E-9B64-4993-9CDC-53DDFF3E706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eaLnBrk="1" hangingPunct="1">
              <a:buFont typeface="+mj-lt"/>
              <a:buAutoNum type="arabicPeriod"/>
            </a:pPr>
            <a:r>
              <a:rPr lang="it-IT" altLang="it-IT" err="1"/>
              <a:t>inspect</a:t>
            </a:r>
            <a:r>
              <a:rPr lang="it-IT" altLang="it-IT"/>
              <a:t> the ARP cache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it-IT" altLang="it-IT" err="1"/>
              <a:t>execute</a:t>
            </a:r>
            <a:r>
              <a:rPr lang="it-IT" altLang="it-IT"/>
              <a:t> a </a:t>
            </a:r>
            <a:r>
              <a:rPr lang="it-IT" altLang="it-IT" err="1"/>
              <a:t>ping</a:t>
            </a:r>
            <a:r>
              <a:rPr lang="it-IT" altLang="it-IT"/>
              <a:t> </a:t>
            </a:r>
            <a:r>
              <a:rPr lang="it-IT" altLang="it-IT" err="1"/>
              <a:t>command</a:t>
            </a:r>
            <a:r>
              <a:rPr lang="it-IT" altLang="it-IT"/>
              <a:t> </a:t>
            </a:r>
            <a:r>
              <a:rPr lang="it-IT" altLang="it-IT" err="1"/>
              <a:t>towards</a:t>
            </a:r>
            <a:r>
              <a:rPr lang="it-IT" altLang="it-IT"/>
              <a:t> pc2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it-IT" altLang="it-IT" err="1"/>
              <a:t>inspect</a:t>
            </a:r>
            <a:r>
              <a:rPr lang="it-IT" altLang="it-IT"/>
              <a:t> </a:t>
            </a:r>
            <a:r>
              <a:rPr lang="it-IT" altLang="it-IT" err="1"/>
              <a:t>again</a:t>
            </a:r>
            <a:r>
              <a:rPr lang="it-IT" altLang="it-IT"/>
              <a:t> the ARP cache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it-IT" altLang="it-IT" err="1"/>
              <a:t>give</a:t>
            </a:r>
            <a:r>
              <a:rPr lang="it-IT" altLang="it-IT"/>
              <a:t> a look </a:t>
            </a:r>
            <a:r>
              <a:rPr lang="it-IT" altLang="it-IT" err="1"/>
              <a:t>at</a:t>
            </a:r>
            <a:r>
              <a:rPr lang="it-IT" altLang="it-IT"/>
              <a:t> the </a:t>
            </a:r>
            <a:r>
              <a:rPr lang="it-IT" altLang="it-IT" err="1"/>
              <a:t>packets</a:t>
            </a:r>
            <a:r>
              <a:rPr lang="it-IT" altLang="it-IT"/>
              <a:t> </a:t>
            </a:r>
            <a:r>
              <a:rPr lang="it-IT" altLang="it-IT" err="1"/>
              <a:t>captured</a:t>
            </a:r>
            <a:r>
              <a:rPr lang="it-IT" altLang="it-IT"/>
              <a:t> by </a:t>
            </a:r>
            <a:r>
              <a:rPr lang="it-IT" altLang="it-IT" err="1"/>
              <a:t>Wireshark</a:t>
            </a:r>
            <a:endParaRPr lang="it-IT" altLang="it-IT"/>
          </a:p>
        </p:txBody>
      </p:sp>
      <p:sp>
        <p:nvSpPr>
          <p:cNvPr id="35" name="Segnaposto data 3">
            <a:extLst>
              <a:ext uri="{FF2B5EF4-FFF2-40B4-BE49-F238E27FC236}">
                <a16:creationId xmlns:a16="http://schemas.microsoft.com/office/drawing/2014/main" id="{50243E87-F5F9-BC56-3D79-C2E6BD961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last update: </a:t>
            </a:r>
            <a:r>
              <a:rPr lang="en-US" altLang="it-IT"/>
              <a:t>Nov 2023</a:t>
            </a:r>
            <a:endParaRPr lang="it-IT" altLang="it-IT"/>
          </a:p>
        </p:txBody>
      </p:sp>
      <p:sp>
        <p:nvSpPr>
          <p:cNvPr id="36" name="Segnaposto piè di pagina 4">
            <a:extLst>
              <a:ext uri="{FF2B5EF4-FFF2-40B4-BE49-F238E27FC236}">
                <a16:creationId xmlns:a16="http://schemas.microsoft.com/office/drawing/2014/main" id="{3240F179-5E01-9CD9-55F1-BEEEE812E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err="1"/>
              <a:t>kathara</a:t>
            </a:r>
            <a:r>
              <a:rPr lang="it-IT" altLang="it-IT"/>
              <a:t> – [ lab: basic-ipv4 ]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6">
            <a:extLst>
              <a:ext uri="{FF2B5EF4-FFF2-40B4-BE49-F238E27FC236}">
                <a16:creationId xmlns:a16="http://schemas.microsoft.com/office/drawing/2014/main" id="{97F1863D-DD45-A71C-1602-3B56E83B07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/>
              <a:t>inspecting the arp cache of pc3</a:t>
            </a:r>
            <a:endParaRPr lang="en-US" altLang="it-IT"/>
          </a:p>
        </p:txBody>
      </p:sp>
      <p:sp>
        <p:nvSpPr>
          <p:cNvPr id="4" name="Segnaposto data 2">
            <a:extLst>
              <a:ext uri="{FF2B5EF4-FFF2-40B4-BE49-F238E27FC236}">
                <a16:creationId xmlns:a16="http://schemas.microsoft.com/office/drawing/2014/main" id="{25270CD2-117D-DCCF-3AF0-7EE8CE085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last update: </a:t>
            </a:r>
            <a:r>
              <a:rPr lang="en-US" altLang="it-IT"/>
              <a:t>Nov 2023</a:t>
            </a:r>
            <a:endParaRPr lang="it-IT" altLang="it-IT"/>
          </a:p>
        </p:txBody>
      </p:sp>
      <p:sp>
        <p:nvSpPr>
          <p:cNvPr id="5" name="Segnaposto piè di pagina 3">
            <a:extLst>
              <a:ext uri="{FF2B5EF4-FFF2-40B4-BE49-F238E27FC236}">
                <a16:creationId xmlns:a16="http://schemas.microsoft.com/office/drawing/2014/main" id="{1C627CA0-9393-6B35-3604-1E36CF4A2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err="1"/>
              <a:t>kathara</a:t>
            </a:r>
            <a:r>
              <a:rPr lang="it-IT" altLang="it-IT"/>
              <a:t> – [ lab: basic-ipv4 ]</a:t>
            </a:r>
          </a:p>
        </p:txBody>
      </p:sp>
      <p:sp>
        <p:nvSpPr>
          <p:cNvPr id="20485" name="AutoShape 7">
            <a:extLst>
              <a:ext uri="{FF2B5EF4-FFF2-40B4-BE49-F238E27FC236}">
                <a16:creationId xmlns:a16="http://schemas.microsoft.com/office/drawing/2014/main" id="{6BFDB5CB-A795-C0C0-DC82-80CBFD3EC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1465" y="1259632"/>
            <a:ext cx="9721080" cy="5033540"/>
          </a:xfrm>
          <a:prstGeom prst="foldedCorner">
            <a:avLst>
              <a:gd name="adj" fmla="val 8046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1600" b="1">
                <a:latin typeface="Courier New" panose="02070309020205020404" pitchFamily="49" charset="0"/>
              </a:rPr>
              <a:t>ARP(8)            Linux System </a:t>
            </a:r>
            <a:r>
              <a:rPr lang="it-IT" altLang="it-IT" sz="1600" b="1" err="1">
                <a:latin typeface="Courier New" panose="02070309020205020404" pitchFamily="49" charset="0"/>
              </a:rPr>
              <a:t>Administrator's</a:t>
            </a:r>
            <a:r>
              <a:rPr lang="it-IT" altLang="it-IT" sz="1600" b="1">
                <a:latin typeface="Courier New" panose="02070309020205020404" pitchFamily="49" charset="0"/>
              </a:rPr>
              <a:t> Manual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1600" b="1">
                <a:latin typeface="Courier New" panose="02070309020205020404" pitchFamily="49" charset="0"/>
              </a:rPr>
              <a:t>NAME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1600" b="1">
                <a:latin typeface="Courier New" panose="02070309020205020404" pitchFamily="49" charset="0"/>
              </a:rPr>
              <a:t>       </a:t>
            </a:r>
            <a:r>
              <a:rPr lang="it-IT" altLang="it-IT" sz="1600" b="1" err="1">
                <a:latin typeface="Courier New" panose="02070309020205020404" pitchFamily="49" charset="0"/>
              </a:rPr>
              <a:t>arp</a:t>
            </a:r>
            <a:r>
              <a:rPr lang="it-IT" altLang="it-IT" sz="1600" b="1">
                <a:latin typeface="Courier New" panose="02070309020205020404" pitchFamily="49" charset="0"/>
              </a:rPr>
              <a:t> - </a:t>
            </a:r>
            <a:r>
              <a:rPr lang="it-IT" altLang="it-IT" sz="1600" b="1" err="1">
                <a:latin typeface="Courier New" panose="02070309020205020404" pitchFamily="49" charset="0"/>
              </a:rPr>
              <a:t>manipulate</a:t>
            </a:r>
            <a:r>
              <a:rPr lang="it-IT" altLang="it-IT" sz="1600" b="1">
                <a:latin typeface="Courier New" panose="02070309020205020404" pitchFamily="49" charset="0"/>
              </a:rPr>
              <a:t> the system ARP cache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6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1600" b="1">
                <a:latin typeface="Courier New" panose="02070309020205020404" pitchFamily="49" charset="0"/>
              </a:rPr>
              <a:t>SYNOPSIS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1600" b="1">
                <a:latin typeface="Courier New" panose="02070309020205020404" pitchFamily="49" charset="0"/>
              </a:rPr>
              <a:t>    </a:t>
            </a:r>
            <a:r>
              <a:rPr lang="it-IT" altLang="it-IT" sz="1600" b="1" err="1">
                <a:latin typeface="Courier New" panose="02070309020205020404" pitchFamily="49" charset="0"/>
              </a:rPr>
              <a:t>arp</a:t>
            </a:r>
            <a:r>
              <a:rPr lang="it-IT" altLang="it-IT" sz="1600" b="1">
                <a:latin typeface="Courier New" panose="02070309020205020404" pitchFamily="49" charset="0"/>
              </a:rPr>
              <a:t> [-</a:t>
            </a:r>
            <a:r>
              <a:rPr lang="it-IT" altLang="it-IT" sz="1600" b="1" err="1">
                <a:latin typeface="Courier New" panose="02070309020205020404" pitchFamily="49" charset="0"/>
              </a:rPr>
              <a:t>vn</a:t>
            </a:r>
            <a:r>
              <a:rPr lang="it-IT" altLang="it-IT" sz="1600" b="1">
                <a:latin typeface="Courier New" panose="02070309020205020404" pitchFamily="49" charset="0"/>
              </a:rPr>
              <a:t>] [-H </a:t>
            </a:r>
            <a:r>
              <a:rPr lang="it-IT" altLang="it-IT" sz="1600" b="1" err="1">
                <a:latin typeface="Courier New" panose="02070309020205020404" pitchFamily="49" charset="0"/>
              </a:rPr>
              <a:t>type</a:t>
            </a:r>
            <a:r>
              <a:rPr lang="it-IT" altLang="it-IT" sz="1600" b="1">
                <a:latin typeface="Courier New" panose="02070309020205020404" pitchFamily="49" charset="0"/>
              </a:rPr>
              <a:t>] [-i </a:t>
            </a:r>
            <a:r>
              <a:rPr lang="it-IT" altLang="it-IT" sz="1600" b="1" err="1">
                <a:latin typeface="Courier New" panose="02070309020205020404" pitchFamily="49" charset="0"/>
              </a:rPr>
              <a:t>if</a:t>
            </a:r>
            <a:r>
              <a:rPr lang="it-IT" altLang="it-IT" sz="1600" b="1">
                <a:latin typeface="Courier New" panose="02070309020205020404" pitchFamily="49" charset="0"/>
              </a:rPr>
              <a:t>] [-</a:t>
            </a:r>
            <a:r>
              <a:rPr lang="it-IT" altLang="it-IT" sz="1600" b="1" err="1">
                <a:latin typeface="Courier New" panose="02070309020205020404" pitchFamily="49" charset="0"/>
              </a:rPr>
              <a:t>ae</a:t>
            </a:r>
            <a:r>
              <a:rPr lang="it-IT" altLang="it-IT" sz="1600" b="1">
                <a:latin typeface="Courier New" panose="02070309020205020404" pitchFamily="49" charset="0"/>
              </a:rPr>
              <a:t>] [</a:t>
            </a:r>
            <a:r>
              <a:rPr lang="it-IT" altLang="it-IT" sz="1600" b="1" err="1">
                <a:latin typeface="Courier New" panose="02070309020205020404" pitchFamily="49" charset="0"/>
              </a:rPr>
              <a:t>hostname</a:t>
            </a:r>
            <a:r>
              <a:rPr lang="it-IT" altLang="it-IT" sz="1600" b="1">
                <a:latin typeface="Courier New" panose="02070309020205020404" pitchFamily="49" charset="0"/>
              </a:rPr>
              <a:t>]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1600" b="1">
                <a:latin typeface="Courier New" panose="02070309020205020404" pitchFamily="49" charset="0"/>
              </a:rPr>
              <a:t>    </a:t>
            </a:r>
            <a:r>
              <a:rPr lang="it-IT" altLang="it-IT" sz="1600" b="1" err="1">
                <a:latin typeface="Courier New" panose="02070309020205020404" pitchFamily="49" charset="0"/>
              </a:rPr>
              <a:t>arp</a:t>
            </a:r>
            <a:r>
              <a:rPr lang="it-IT" altLang="it-IT" sz="1600" b="1">
                <a:latin typeface="Courier New" panose="02070309020205020404" pitchFamily="49" charset="0"/>
              </a:rPr>
              <a:t> [-v] [-i </a:t>
            </a:r>
            <a:r>
              <a:rPr lang="it-IT" altLang="it-IT" sz="1600" b="1" err="1">
                <a:latin typeface="Courier New" panose="02070309020205020404" pitchFamily="49" charset="0"/>
              </a:rPr>
              <a:t>if</a:t>
            </a:r>
            <a:r>
              <a:rPr lang="it-IT" altLang="it-IT" sz="1600" b="1">
                <a:latin typeface="Courier New" panose="02070309020205020404" pitchFamily="49" charset="0"/>
              </a:rPr>
              <a:t>] -d </a:t>
            </a:r>
            <a:r>
              <a:rPr lang="it-IT" altLang="it-IT" sz="1600" b="1" err="1">
                <a:latin typeface="Courier New" panose="02070309020205020404" pitchFamily="49" charset="0"/>
              </a:rPr>
              <a:t>hostname</a:t>
            </a:r>
            <a:r>
              <a:rPr lang="it-IT" altLang="it-IT" sz="1600" b="1">
                <a:latin typeface="Courier New" panose="02070309020205020404" pitchFamily="49" charset="0"/>
              </a:rPr>
              <a:t> [pub]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1600" b="1">
                <a:latin typeface="Courier New" panose="02070309020205020404" pitchFamily="49" charset="0"/>
              </a:rPr>
              <a:t>    </a:t>
            </a:r>
            <a:r>
              <a:rPr lang="it-IT" altLang="it-IT" sz="1600" b="1" err="1">
                <a:latin typeface="Courier New" panose="02070309020205020404" pitchFamily="49" charset="0"/>
              </a:rPr>
              <a:t>arp</a:t>
            </a:r>
            <a:r>
              <a:rPr lang="it-IT" altLang="it-IT" sz="1600" b="1">
                <a:latin typeface="Courier New" panose="02070309020205020404" pitchFamily="49" charset="0"/>
              </a:rPr>
              <a:t> [-v] [-H </a:t>
            </a:r>
            <a:r>
              <a:rPr lang="it-IT" altLang="it-IT" sz="1600" b="1" err="1">
                <a:latin typeface="Courier New" panose="02070309020205020404" pitchFamily="49" charset="0"/>
              </a:rPr>
              <a:t>type</a:t>
            </a:r>
            <a:r>
              <a:rPr lang="it-IT" altLang="it-IT" sz="1600" b="1">
                <a:latin typeface="Courier New" panose="02070309020205020404" pitchFamily="49" charset="0"/>
              </a:rPr>
              <a:t>] [-i </a:t>
            </a:r>
            <a:r>
              <a:rPr lang="it-IT" altLang="it-IT" sz="1600" b="1" err="1">
                <a:latin typeface="Courier New" panose="02070309020205020404" pitchFamily="49" charset="0"/>
              </a:rPr>
              <a:t>if</a:t>
            </a:r>
            <a:r>
              <a:rPr lang="it-IT" altLang="it-IT" sz="1600" b="1">
                <a:latin typeface="Courier New" panose="02070309020205020404" pitchFamily="49" charset="0"/>
              </a:rPr>
              <a:t>] -s </a:t>
            </a:r>
            <a:r>
              <a:rPr lang="it-IT" altLang="it-IT" sz="1600" b="1" err="1">
                <a:latin typeface="Courier New" panose="02070309020205020404" pitchFamily="49" charset="0"/>
              </a:rPr>
              <a:t>hostname</a:t>
            </a:r>
            <a:r>
              <a:rPr lang="it-IT" altLang="it-IT" sz="1600" b="1">
                <a:latin typeface="Courier New" panose="02070309020205020404" pitchFamily="49" charset="0"/>
              </a:rPr>
              <a:t> </a:t>
            </a:r>
            <a:r>
              <a:rPr lang="it-IT" altLang="it-IT" sz="1600" b="1" err="1">
                <a:latin typeface="Courier New" panose="02070309020205020404" pitchFamily="49" charset="0"/>
              </a:rPr>
              <a:t>hw_addr</a:t>
            </a:r>
            <a:r>
              <a:rPr lang="it-IT" altLang="it-IT" sz="1600" b="1">
                <a:latin typeface="Courier New" panose="02070309020205020404" pitchFamily="49" charset="0"/>
              </a:rPr>
              <a:t> [</a:t>
            </a:r>
            <a:r>
              <a:rPr lang="it-IT" altLang="it-IT" sz="1600" b="1" err="1">
                <a:latin typeface="Courier New" panose="02070309020205020404" pitchFamily="49" charset="0"/>
              </a:rPr>
              <a:t>temp</a:t>
            </a:r>
            <a:r>
              <a:rPr lang="it-IT" altLang="it-IT" sz="1600" b="1">
                <a:latin typeface="Courier New" panose="02070309020205020404" pitchFamily="49" charset="0"/>
              </a:rPr>
              <a:t>]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1600" b="1">
                <a:latin typeface="Courier New" panose="02070309020205020404" pitchFamily="49" charset="0"/>
              </a:rPr>
              <a:t>    </a:t>
            </a:r>
            <a:r>
              <a:rPr lang="it-IT" altLang="it-IT" sz="1600" b="1" err="1">
                <a:latin typeface="Courier New" panose="02070309020205020404" pitchFamily="49" charset="0"/>
              </a:rPr>
              <a:t>arp</a:t>
            </a:r>
            <a:r>
              <a:rPr lang="it-IT" altLang="it-IT" sz="1600" b="1">
                <a:latin typeface="Courier New" panose="02070309020205020404" pitchFamily="49" charset="0"/>
              </a:rPr>
              <a:t> [-v] [-H </a:t>
            </a:r>
            <a:r>
              <a:rPr lang="it-IT" altLang="it-IT" sz="1600" b="1" err="1">
                <a:latin typeface="Courier New" panose="02070309020205020404" pitchFamily="49" charset="0"/>
              </a:rPr>
              <a:t>type</a:t>
            </a:r>
            <a:r>
              <a:rPr lang="it-IT" altLang="it-IT" sz="1600" b="1">
                <a:latin typeface="Courier New" panose="02070309020205020404" pitchFamily="49" charset="0"/>
              </a:rPr>
              <a:t>] [-i </a:t>
            </a:r>
            <a:r>
              <a:rPr lang="it-IT" altLang="it-IT" sz="1600" b="1" err="1">
                <a:latin typeface="Courier New" panose="02070309020205020404" pitchFamily="49" charset="0"/>
              </a:rPr>
              <a:t>if</a:t>
            </a:r>
            <a:r>
              <a:rPr lang="it-IT" altLang="it-IT" sz="1600" b="1">
                <a:latin typeface="Courier New" panose="02070309020205020404" pitchFamily="49" charset="0"/>
              </a:rPr>
              <a:t>] -s </a:t>
            </a:r>
            <a:r>
              <a:rPr lang="it-IT" altLang="it-IT" sz="1600" b="1" err="1">
                <a:latin typeface="Courier New" panose="02070309020205020404" pitchFamily="49" charset="0"/>
              </a:rPr>
              <a:t>hostname</a:t>
            </a:r>
            <a:r>
              <a:rPr lang="it-IT" altLang="it-IT" sz="1600" b="1">
                <a:latin typeface="Courier New" panose="02070309020205020404" pitchFamily="49" charset="0"/>
              </a:rPr>
              <a:t> </a:t>
            </a:r>
            <a:r>
              <a:rPr lang="it-IT" altLang="it-IT" sz="1600" b="1" err="1">
                <a:latin typeface="Courier New" panose="02070309020205020404" pitchFamily="49" charset="0"/>
              </a:rPr>
              <a:t>hw_addr</a:t>
            </a:r>
            <a:r>
              <a:rPr lang="it-IT" altLang="it-IT" sz="1600" b="1">
                <a:latin typeface="Courier New" panose="02070309020205020404" pitchFamily="49" charset="0"/>
              </a:rPr>
              <a:t> [</a:t>
            </a:r>
            <a:r>
              <a:rPr lang="it-IT" altLang="it-IT" sz="1600" b="1" err="1">
                <a:latin typeface="Courier New" panose="02070309020205020404" pitchFamily="49" charset="0"/>
              </a:rPr>
              <a:t>netmask</a:t>
            </a:r>
            <a:r>
              <a:rPr lang="it-IT" altLang="it-IT" sz="1600" b="1">
                <a:latin typeface="Courier New" panose="02070309020205020404" pitchFamily="49" charset="0"/>
              </a:rPr>
              <a:t> nm] pub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1600" b="1">
                <a:latin typeface="Courier New" panose="02070309020205020404" pitchFamily="49" charset="0"/>
              </a:rPr>
              <a:t>    </a:t>
            </a:r>
            <a:r>
              <a:rPr lang="it-IT" altLang="it-IT" sz="1600" b="1" err="1">
                <a:latin typeface="Courier New" panose="02070309020205020404" pitchFamily="49" charset="0"/>
              </a:rPr>
              <a:t>arp</a:t>
            </a:r>
            <a:r>
              <a:rPr lang="it-IT" altLang="it-IT" sz="1600" b="1">
                <a:latin typeface="Courier New" panose="02070309020205020404" pitchFamily="49" charset="0"/>
              </a:rPr>
              <a:t> [-v] [-H </a:t>
            </a:r>
            <a:r>
              <a:rPr lang="it-IT" altLang="it-IT" sz="1600" b="1" err="1">
                <a:latin typeface="Courier New" panose="02070309020205020404" pitchFamily="49" charset="0"/>
              </a:rPr>
              <a:t>type</a:t>
            </a:r>
            <a:r>
              <a:rPr lang="it-IT" altLang="it-IT" sz="1600" b="1">
                <a:latin typeface="Courier New" panose="02070309020205020404" pitchFamily="49" charset="0"/>
              </a:rPr>
              <a:t>] [-i </a:t>
            </a:r>
            <a:r>
              <a:rPr lang="it-IT" altLang="it-IT" sz="1600" b="1" err="1">
                <a:latin typeface="Courier New" panose="02070309020205020404" pitchFamily="49" charset="0"/>
              </a:rPr>
              <a:t>if</a:t>
            </a:r>
            <a:r>
              <a:rPr lang="it-IT" altLang="it-IT" sz="1600" b="1">
                <a:latin typeface="Courier New" panose="02070309020205020404" pitchFamily="49" charset="0"/>
              </a:rPr>
              <a:t>] -Ds </a:t>
            </a:r>
            <a:r>
              <a:rPr lang="it-IT" altLang="it-IT" sz="1600" b="1" err="1">
                <a:latin typeface="Courier New" panose="02070309020205020404" pitchFamily="49" charset="0"/>
              </a:rPr>
              <a:t>hostname</a:t>
            </a:r>
            <a:r>
              <a:rPr lang="it-IT" altLang="it-IT" sz="1600" b="1">
                <a:latin typeface="Courier New" panose="02070309020205020404" pitchFamily="49" charset="0"/>
              </a:rPr>
              <a:t> </a:t>
            </a:r>
            <a:r>
              <a:rPr lang="it-IT" altLang="it-IT" sz="1600" b="1" err="1">
                <a:latin typeface="Courier New" panose="02070309020205020404" pitchFamily="49" charset="0"/>
              </a:rPr>
              <a:t>ifname</a:t>
            </a:r>
            <a:r>
              <a:rPr lang="it-IT" altLang="it-IT" sz="1600" b="1">
                <a:latin typeface="Courier New" panose="02070309020205020404" pitchFamily="49" charset="0"/>
              </a:rPr>
              <a:t> [</a:t>
            </a:r>
            <a:r>
              <a:rPr lang="it-IT" altLang="it-IT" sz="1600" b="1" err="1">
                <a:latin typeface="Courier New" panose="02070309020205020404" pitchFamily="49" charset="0"/>
              </a:rPr>
              <a:t>netmask</a:t>
            </a:r>
            <a:r>
              <a:rPr lang="it-IT" altLang="it-IT" sz="1600" b="1">
                <a:latin typeface="Courier New" panose="02070309020205020404" pitchFamily="49" charset="0"/>
              </a:rPr>
              <a:t> nm] pub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1600" b="1">
                <a:latin typeface="Courier New" panose="02070309020205020404" pitchFamily="49" charset="0"/>
              </a:rPr>
              <a:t>    </a:t>
            </a:r>
            <a:r>
              <a:rPr lang="it-IT" altLang="it-IT" sz="1600" b="1" err="1">
                <a:latin typeface="Courier New" panose="02070309020205020404" pitchFamily="49" charset="0"/>
              </a:rPr>
              <a:t>arp</a:t>
            </a:r>
            <a:r>
              <a:rPr lang="it-IT" altLang="it-IT" sz="1600" b="1">
                <a:latin typeface="Courier New" panose="02070309020205020404" pitchFamily="49" charset="0"/>
              </a:rPr>
              <a:t> [-</a:t>
            </a:r>
            <a:r>
              <a:rPr lang="it-IT" altLang="it-IT" sz="1600" b="1" err="1">
                <a:latin typeface="Courier New" panose="02070309020205020404" pitchFamily="49" charset="0"/>
              </a:rPr>
              <a:t>vnD</a:t>
            </a:r>
            <a:r>
              <a:rPr lang="it-IT" altLang="it-IT" sz="1600" b="1">
                <a:latin typeface="Courier New" panose="02070309020205020404" pitchFamily="49" charset="0"/>
              </a:rPr>
              <a:t>] [-H </a:t>
            </a:r>
            <a:r>
              <a:rPr lang="it-IT" altLang="it-IT" sz="1600" b="1" err="1">
                <a:latin typeface="Courier New" panose="02070309020205020404" pitchFamily="49" charset="0"/>
              </a:rPr>
              <a:t>type</a:t>
            </a:r>
            <a:r>
              <a:rPr lang="it-IT" altLang="it-IT" sz="1600" b="1">
                <a:latin typeface="Courier New" panose="02070309020205020404" pitchFamily="49" charset="0"/>
              </a:rPr>
              <a:t>] [-i </a:t>
            </a:r>
            <a:r>
              <a:rPr lang="it-IT" altLang="it-IT" sz="1600" b="1" err="1">
                <a:latin typeface="Courier New" panose="02070309020205020404" pitchFamily="49" charset="0"/>
              </a:rPr>
              <a:t>if</a:t>
            </a:r>
            <a:r>
              <a:rPr lang="it-IT" altLang="it-IT" sz="1600" b="1">
                <a:latin typeface="Courier New" panose="02070309020205020404" pitchFamily="49" charset="0"/>
              </a:rPr>
              <a:t>] -f [</a:t>
            </a:r>
            <a:r>
              <a:rPr lang="it-IT" altLang="it-IT" sz="1600" b="1" err="1">
                <a:latin typeface="Courier New" panose="02070309020205020404" pitchFamily="49" charset="0"/>
              </a:rPr>
              <a:t>filename</a:t>
            </a:r>
            <a:r>
              <a:rPr lang="it-IT" altLang="it-IT" sz="1600" b="1">
                <a:latin typeface="Courier New" panose="02070309020205020404" pitchFamily="49" charset="0"/>
              </a:rPr>
              <a:t>]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6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1600" b="1">
                <a:latin typeface="Courier New" panose="02070309020205020404" pitchFamily="49" charset="0"/>
              </a:rPr>
              <a:t>DESCRIPTION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1600" b="1">
                <a:latin typeface="Courier New" panose="02070309020205020404" pitchFamily="49" charset="0"/>
              </a:rPr>
              <a:t>Arp </a:t>
            </a:r>
            <a:r>
              <a:rPr lang="it-IT" altLang="it-IT" sz="1600" b="1" err="1">
                <a:latin typeface="Courier New" panose="02070309020205020404" pitchFamily="49" charset="0"/>
              </a:rPr>
              <a:t>manipulates</a:t>
            </a:r>
            <a:r>
              <a:rPr lang="it-IT" altLang="it-IT" sz="1600" b="1">
                <a:latin typeface="Courier New" panose="02070309020205020404" pitchFamily="49" charset="0"/>
              </a:rPr>
              <a:t> or displays the </a:t>
            </a:r>
            <a:r>
              <a:rPr lang="it-IT" altLang="it-IT" sz="1600" b="1" err="1">
                <a:latin typeface="Courier New" panose="02070309020205020404" pitchFamily="49" charset="0"/>
              </a:rPr>
              <a:t>kernel's</a:t>
            </a:r>
            <a:r>
              <a:rPr lang="it-IT" altLang="it-IT" sz="1600" b="1">
                <a:latin typeface="Courier New" panose="02070309020205020404" pitchFamily="49" charset="0"/>
              </a:rPr>
              <a:t> IPv4 network </a:t>
            </a:r>
            <a:r>
              <a:rPr lang="it-IT" altLang="it-IT" sz="1600" b="1" err="1">
                <a:latin typeface="Courier New" panose="02070309020205020404" pitchFamily="49" charset="0"/>
              </a:rPr>
              <a:t>neighbour</a:t>
            </a:r>
            <a:r>
              <a:rPr lang="it-IT" altLang="it-IT" sz="1600" b="1">
                <a:latin typeface="Courier New" panose="02070309020205020404" pitchFamily="49" charset="0"/>
              </a:rPr>
              <a:t> cache.           </a:t>
            </a:r>
            <a:r>
              <a:rPr lang="it-IT" altLang="it-IT" sz="1600" b="1" err="1">
                <a:latin typeface="Courier New" panose="02070309020205020404" pitchFamily="49" charset="0"/>
              </a:rPr>
              <a:t>It</a:t>
            </a:r>
            <a:r>
              <a:rPr lang="it-IT" altLang="it-IT" sz="1600" b="1">
                <a:latin typeface="Courier New" panose="02070309020205020404" pitchFamily="49" charset="0"/>
              </a:rPr>
              <a:t> can </a:t>
            </a:r>
            <a:r>
              <a:rPr lang="it-IT" altLang="it-IT" sz="1600" b="1" err="1">
                <a:latin typeface="Courier New" panose="02070309020205020404" pitchFamily="49" charset="0"/>
              </a:rPr>
              <a:t>add</a:t>
            </a:r>
            <a:r>
              <a:rPr lang="it-IT" altLang="it-IT" sz="1600" b="1">
                <a:latin typeface="Courier New" panose="02070309020205020404" pitchFamily="49" charset="0"/>
              </a:rPr>
              <a:t> entries to the </a:t>
            </a:r>
            <a:r>
              <a:rPr lang="it-IT" altLang="it-IT" sz="1600" b="1" err="1">
                <a:latin typeface="Courier New" panose="02070309020205020404" pitchFamily="49" charset="0"/>
              </a:rPr>
              <a:t>table</a:t>
            </a:r>
            <a:r>
              <a:rPr lang="it-IT" altLang="it-IT" sz="1600" b="1">
                <a:latin typeface="Courier New" panose="02070309020205020404" pitchFamily="49" charset="0"/>
              </a:rPr>
              <a:t>, delete one or display the </a:t>
            </a:r>
            <a:r>
              <a:rPr lang="it-IT" altLang="it-IT" sz="1600" b="1" err="1">
                <a:latin typeface="Courier New" panose="02070309020205020404" pitchFamily="49" charset="0"/>
              </a:rPr>
              <a:t>currennt</a:t>
            </a:r>
            <a:r>
              <a:rPr lang="it-IT" altLang="it-IT" sz="1600" b="1">
                <a:latin typeface="Courier New" panose="02070309020205020404" pitchFamily="49" charset="0"/>
              </a:rPr>
              <a:t> </a:t>
            </a:r>
            <a:r>
              <a:rPr lang="it-IT" altLang="it-IT" sz="1600" b="1" err="1">
                <a:latin typeface="Courier New" panose="02070309020205020404" pitchFamily="49" charset="0"/>
              </a:rPr>
              <a:t>content</a:t>
            </a:r>
            <a:r>
              <a:rPr lang="it-IT" altLang="it-IT" sz="1600" b="1">
                <a:latin typeface="Courier New" panose="02070309020205020404" pitchFamily="49" charset="0"/>
              </a:rPr>
              <a:t>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6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1600" b="1">
                <a:latin typeface="Courier New" panose="02070309020205020404" pitchFamily="49" charset="0"/>
              </a:rPr>
              <a:t>ARP stands for </a:t>
            </a:r>
            <a:r>
              <a:rPr lang="it-IT" altLang="it-IT" sz="1600" b="1" err="1">
                <a:latin typeface="Courier New" panose="02070309020205020404" pitchFamily="49" charset="0"/>
              </a:rPr>
              <a:t>Address</a:t>
            </a:r>
            <a:r>
              <a:rPr lang="it-IT" altLang="it-IT" sz="1600" b="1">
                <a:latin typeface="Courier New" panose="02070309020205020404" pitchFamily="49" charset="0"/>
              </a:rPr>
              <a:t> </a:t>
            </a:r>
            <a:r>
              <a:rPr lang="it-IT" altLang="it-IT" sz="1600" b="1" err="1">
                <a:latin typeface="Courier New" panose="02070309020205020404" pitchFamily="49" charset="0"/>
              </a:rPr>
              <a:t>Resolution</a:t>
            </a:r>
            <a:r>
              <a:rPr lang="it-IT" altLang="it-IT" sz="1600" b="1">
                <a:latin typeface="Courier New" panose="02070309020205020404" pitchFamily="49" charset="0"/>
              </a:rPr>
              <a:t> </a:t>
            </a:r>
            <a:r>
              <a:rPr lang="it-IT" altLang="it-IT" sz="1600" b="1" err="1">
                <a:latin typeface="Courier New" panose="02070309020205020404" pitchFamily="49" charset="0"/>
              </a:rPr>
              <a:t>Protocol</a:t>
            </a:r>
            <a:r>
              <a:rPr lang="it-IT" altLang="it-IT" sz="1600" b="1">
                <a:latin typeface="Courier New" panose="02070309020205020404" pitchFamily="49" charset="0"/>
              </a:rPr>
              <a:t>, </a:t>
            </a:r>
            <a:r>
              <a:rPr lang="it-IT" altLang="it-IT" sz="1600" b="1" err="1">
                <a:latin typeface="Courier New" panose="02070309020205020404" pitchFamily="49" charset="0"/>
              </a:rPr>
              <a:t>which</a:t>
            </a:r>
            <a:r>
              <a:rPr lang="it-IT" altLang="it-IT" sz="1600" b="1">
                <a:latin typeface="Courier New" panose="02070309020205020404" pitchFamily="49" charset="0"/>
              </a:rPr>
              <a:t> </a:t>
            </a:r>
            <a:r>
              <a:rPr lang="it-IT" altLang="it-IT" sz="1600" b="1" err="1">
                <a:latin typeface="Courier New" panose="02070309020205020404" pitchFamily="49" charset="0"/>
              </a:rPr>
              <a:t>is</a:t>
            </a:r>
            <a:r>
              <a:rPr lang="it-IT" altLang="it-IT" sz="1600" b="1">
                <a:latin typeface="Courier New" panose="02070309020205020404" pitchFamily="49" charset="0"/>
              </a:rPr>
              <a:t> </a:t>
            </a:r>
            <a:r>
              <a:rPr lang="it-IT" altLang="it-IT" sz="1600" b="1" err="1">
                <a:latin typeface="Courier New" panose="02070309020205020404" pitchFamily="49" charset="0"/>
              </a:rPr>
              <a:t>used</a:t>
            </a:r>
            <a:r>
              <a:rPr lang="it-IT" altLang="it-IT" sz="1600" b="1">
                <a:latin typeface="Courier New" panose="02070309020205020404" pitchFamily="49" charset="0"/>
              </a:rPr>
              <a:t> to </a:t>
            </a:r>
            <a:r>
              <a:rPr lang="it-IT" altLang="it-IT" sz="1600" b="1" err="1">
                <a:latin typeface="Courier New" panose="02070309020205020404" pitchFamily="49" charset="0"/>
              </a:rPr>
              <a:t>find</a:t>
            </a:r>
            <a:r>
              <a:rPr lang="it-IT" altLang="it-IT" sz="1600" b="1">
                <a:latin typeface="Courier New" panose="02070309020205020404" pitchFamily="49" charset="0"/>
              </a:rPr>
              <a:t> the media access control </a:t>
            </a:r>
            <a:r>
              <a:rPr lang="it-IT" altLang="it-IT" sz="1600" b="1" err="1">
                <a:latin typeface="Courier New" panose="02070309020205020404" pitchFamily="49" charset="0"/>
              </a:rPr>
              <a:t>address</a:t>
            </a:r>
            <a:r>
              <a:rPr lang="it-IT" altLang="it-IT" sz="1600" b="1">
                <a:latin typeface="Courier New" panose="02070309020205020404" pitchFamily="49" charset="0"/>
              </a:rPr>
              <a:t> of  a  network </a:t>
            </a:r>
            <a:r>
              <a:rPr lang="it-IT" altLang="it-IT" sz="1600" b="1" err="1">
                <a:latin typeface="Courier New" panose="02070309020205020404" pitchFamily="49" charset="0"/>
              </a:rPr>
              <a:t>neighbour</a:t>
            </a:r>
            <a:r>
              <a:rPr lang="it-IT" altLang="it-IT" sz="1600" b="1">
                <a:latin typeface="Courier New" panose="02070309020205020404" pitchFamily="49" charset="0"/>
              </a:rPr>
              <a:t> for a </a:t>
            </a:r>
            <a:r>
              <a:rPr lang="it-IT" altLang="it-IT" sz="1600" b="1" err="1">
                <a:latin typeface="Courier New" panose="02070309020205020404" pitchFamily="49" charset="0"/>
              </a:rPr>
              <a:t>given</a:t>
            </a:r>
            <a:r>
              <a:rPr lang="it-IT" altLang="it-IT" sz="1600" b="1">
                <a:latin typeface="Courier New" panose="02070309020205020404" pitchFamily="49" charset="0"/>
              </a:rPr>
              <a:t> IPv4 </a:t>
            </a:r>
            <a:r>
              <a:rPr lang="it-IT" altLang="it-IT" sz="1600" b="1" err="1">
                <a:latin typeface="Courier New" panose="02070309020205020404" pitchFamily="49" charset="0"/>
              </a:rPr>
              <a:t>Address</a:t>
            </a:r>
            <a:endParaRPr lang="it-IT" altLang="it-IT" sz="16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6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1600" b="1">
                <a:latin typeface="Courier New" panose="02070309020205020404" pitchFamily="49" charset="0"/>
              </a:rPr>
              <a:t>.......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1">
            <a:extLst>
              <a:ext uri="{FF2B5EF4-FFF2-40B4-BE49-F238E27FC236}">
                <a16:creationId xmlns:a16="http://schemas.microsoft.com/office/drawing/2014/main" id="{C48C37B1-68F7-5BC7-42E3-0493EBBAD992}"/>
              </a:ext>
            </a:extLst>
          </p:cNvPr>
          <p:cNvGrpSpPr/>
          <p:nvPr/>
        </p:nvGrpSpPr>
        <p:grpSpPr>
          <a:xfrm>
            <a:off x="1055440" y="1608614"/>
            <a:ext cx="10216014" cy="3620044"/>
            <a:chOff x="1364266" y="2378845"/>
            <a:chExt cx="10216014" cy="3620044"/>
          </a:xfrm>
        </p:grpSpPr>
        <p:sp>
          <p:nvSpPr>
            <p:cNvPr id="35" name="Rectangle 4">
              <a:extLst>
                <a:ext uri="{FF2B5EF4-FFF2-40B4-BE49-F238E27FC236}">
                  <a16:creationId xmlns:a16="http://schemas.microsoft.com/office/drawing/2014/main" id="{7346A2E2-95BA-FB41-58D8-A29D93F6C055}"/>
                </a:ext>
              </a:extLst>
            </p:cNvPr>
            <p:cNvSpPr/>
            <p:nvPr/>
          </p:nvSpPr>
          <p:spPr>
            <a:xfrm>
              <a:off x="1364266" y="2668294"/>
              <a:ext cx="10216014" cy="3330595"/>
            </a:xfrm>
            <a:prstGeom prst="rect">
              <a:avLst/>
            </a:prstGeom>
            <a:solidFill>
              <a:sysClr val="windowText" lastClr="000000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/>
            <a:lstStyle/>
            <a:p>
              <a:pPr eaLnBrk="1" hangingPunct="1"/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root@pc3:/# </a:t>
              </a:r>
              <a:r>
                <a:rPr lang="en-US" altLang="it-IT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arp</a:t>
              </a:r>
              <a:endParaRPr lang="en-US" altLang="it-IT">
                <a:solidFill>
                  <a:schemeClr val="bg1"/>
                </a:solidFill>
                <a:latin typeface="Lucida Console" panose="020B0609040504020204" pitchFamily="49" charset="0"/>
              </a:endParaRPr>
            </a:p>
            <a:p>
              <a:pPr eaLnBrk="1" hangingPunct="1"/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root@pc3:/# ping 200.1.1.7</a:t>
              </a:r>
            </a:p>
            <a:p>
              <a:pPr eaLnBrk="1" hangingPunct="1"/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PING 200.1.1.7 (200.1.1.7) 56(84) bytes of data.</a:t>
              </a:r>
            </a:p>
            <a:p>
              <a:pPr eaLnBrk="1" hangingPunct="1"/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64 bytes from 200.1.1.7: </a:t>
              </a:r>
              <a:r>
                <a:rPr lang="en-US" altLang="it-IT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icmp_seq</a:t>
              </a:r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=1 </a:t>
              </a:r>
              <a:r>
                <a:rPr lang="en-US" altLang="it-IT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ttl</a:t>
              </a:r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=64 time=1.93 </a:t>
              </a:r>
              <a:r>
                <a:rPr lang="en-US" altLang="it-IT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ms</a:t>
              </a:r>
              <a:endParaRPr lang="en-US" altLang="it-IT">
                <a:solidFill>
                  <a:schemeClr val="bg1"/>
                </a:solidFill>
                <a:latin typeface="Lucida Console" panose="020B0609040504020204" pitchFamily="49" charset="0"/>
              </a:endParaRPr>
            </a:p>
            <a:p>
              <a:pPr eaLnBrk="1" hangingPunct="1"/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64 bytes from 200.1.1.7: </a:t>
              </a:r>
              <a:r>
                <a:rPr lang="en-US" altLang="it-IT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icmp_seq</a:t>
              </a:r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=2 </a:t>
              </a:r>
              <a:r>
                <a:rPr lang="en-US" altLang="it-IT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ttl</a:t>
              </a:r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=64 time=0.638 </a:t>
              </a:r>
              <a:r>
                <a:rPr lang="en-US" altLang="it-IT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ms</a:t>
              </a:r>
              <a:endParaRPr lang="en-US" altLang="it-IT">
                <a:solidFill>
                  <a:schemeClr val="bg1"/>
                </a:solidFill>
                <a:latin typeface="Lucida Console" panose="020B0609040504020204" pitchFamily="49" charset="0"/>
              </a:endParaRPr>
            </a:p>
            <a:p>
              <a:pPr eaLnBrk="1" hangingPunct="1"/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--- 200.1.1.7 ping statistics ---</a:t>
              </a:r>
            </a:p>
            <a:p>
              <a:pPr eaLnBrk="1" hangingPunct="1"/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2 packets transmitted, 2 received, 0% packet loss, time 1001ms</a:t>
              </a:r>
            </a:p>
            <a:p>
              <a:pPr eaLnBrk="1" hangingPunct="1"/>
              <a:r>
                <a:rPr lang="en-US" altLang="it-IT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rtt</a:t>
              </a:r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 min/avg/max/</a:t>
              </a:r>
              <a:r>
                <a:rPr lang="en-US" altLang="it-IT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mdev</a:t>
              </a:r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 = 0.638/1.283/1.929/0.645 </a:t>
              </a:r>
              <a:r>
                <a:rPr lang="en-US" altLang="it-IT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ms</a:t>
              </a:r>
              <a:endParaRPr lang="en-US" altLang="it-IT">
                <a:solidFill>
                  <a:schemeClr val="bg1"/>
                </a:solidFill>
                <a:latin typeface="Lucida Console" panose="020B0609040504020204" pitchFamily="49" charset="0"/>
              </a:endParaRPr>
            </a:p>
            <a:p>
              <a:pPr eaLnBrk="1" hangingPunct="1"/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root@pc3:/# </a:t>
              </a:r>
              <a:r>
                <a:rPr lang="en-US" altLang="it-IT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arp</a:t>
              </a:r>
              <a:endParaRPr lang="en-US" altLang="it-IT">
                <a:solidFill>
                  <a:schemeClr val="bg1"/>
                </a:solidFill>
                <a:latin typeface="Lucida Console" panose="020B0609040504020204" pitchFamily="49" charset="0"/>
              </a:endParaRPr>
            </a:p>
            <a:p>
              <a:pPr eaLnBrk="1" hangingPunct="1"/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Address                  </a:t>
              </a:r>
              <a:r>
                <a:rPr lang="en-US" altLang="it-IT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HWtype</a:t>
              </a:r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  </a:t>
              </a:r>
              <a:r>
                <a:rPr lang="en-US" altLang="it-IT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HWaddress</a:t>
              </a:r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           Flags Mask    </a:t>
              </a:r>
              <a:r>
                <a:rPr lang="en-US" altLang="it-IT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Iface</a:t>
              </a:r>
              <a:endParaRPr lang="en-US" altLang="it-IT">
                <a:solidFill>
                  <a:schemeClr val="bg1"/>
                </a:solidFill>
                <a:latin typeface="Lucida Console" panose="020B0609040504020204" pitchFamily="49" charset="0"/>
              </a:endParaRPr>
            </a:p>
            <a:p>
              <a:pPr eaLnBrk="1" hangingPunct="1"/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200.1.1.7                ether   00:00:00:00:00:02   C             eth0</a:t>
              </a:r>
            </a:p>
          </p:txBody>
        </p:sp>
        <p:sp>
          <p:nvSpPr>
            <p:cNvPr id="36" name="Rectangle 5">
              <a:extLst>
                <a:ext uri="{FF2B5EF4-FFF2-40B4-BE49-F238E27FC236}">
                  <a16:creationId xmlns:a16="http://schemas.microsoft.com/office/drawing/2014/main" id="{8C376D52-17FC-8BAE-2D52-FF8763DE2CCB}"/>
                </a:ext>
              </a:extLst>
            </p:cNvPr>
            <p:cNvSpPr/>
            <p:nvPr/>
          </p:nvSpPr>
          <p:spPr>
            <a:xfrm>
              <a:off x="1364266" y="2378845"/>
              <a:ext cx="10216014" cy="286249"/>
            </a:xfrm>
            <a:prstGeom prst="rect">
              <a:avLst/>
            </a:prstGeom>
            <a:solidFill>
              <a:srgbClr val="4472C4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25400" algn="l" rotWithShape="0">
                <a:prstClr val="black">
                  <a:alpha val="32000"/>
                </a:prstClr>
              </a:outerShdw>
            </a:effectLst>
          </p:spPr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kern="0">
                  <a:solidFill>
                    <a:prstClr val="white"/>
                  </a:solidFill>
                  <a:latin typeface="Calibri" panose="020F0502020204030204"/>
                </a:rPr>
                <a:t>pc3</a:t>
              </a:r>
            </a:p>
          </p:txBody>
        </p:sp>
        <p:grpSp>
          <p:nvGrpSpPr>
            <p:cNvPr id="37" name="Group 14">
              <a:extLst>
                <a:ext uri="{FF2B5EF4-FFF2-40B4-BE49-F238E27FC236}">
                  <a16:creationId xmlns:a16="http://schemas.microsoft.com/office/drawing/2014/main" id="{78A86064-55E2-6D23-54BD-70708F5232B2}"/>
                </a:ext>
              </a:extLst>
            </p:cNvPr>
            <p:cNvGrpSpPr/>
            <p:nvPr/>
          </p:nvGrpSpPr>
          <p:grpSpPr>
            <a:xfrm>
              <a:off x="10920536" y="2466851"/>
              <a:ext cx="581348" cy="126235"/>
              <a:chOff x="8092857" y="2115830"/>
              <a:chExt cx="581348" cy="126235"/>
            </a:xfrm>
          </p:grpSpPr>
          <p:sp>
            <p:nvSpPr>
              <p:cNvPr id="38" name="Rectangle 15">
                <a:extLst>
                  <a:ext uri="{FF2B5EF4-FFF2-40B4-BE49-F238E27FC236}">
                    <a16:creationId xmlns:a16="http://schemas.microsoft.com/office/drawing/2014/main" id="{3FEFC369-3DBA-C5F0-D3F3-553245D96F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48205" y="2116065"/>
                <a:ext cx="126000" cy="126000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9" name="Rectangle 16">
                <a:extLst>
                  <a:ext uri="{FF2B5EF4-FFF2-40B4-BE49-F238E27FC236}">
                    <a16:creationId xmlns:a16="http://schemas.microsoft.com/office/drawing/2014/main" id="{93003C03-B723-E9D9-8A10-1ECB84F952D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2857" y="2115830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0" name="Rectangle 17">
                <a:extLst>
                  <a:ext uri="{FF2B5EF4-FFF2-40B4-BE49-F238E27FC236}">
                    <a16:creationId xmlns:a16="http://schemas.microsoft.com/office/drawing/2014/main" id="{C83ABAFF-84E0-C8F6-A466-A46C8D2D62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20531" y="2115830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21509" name="Rectangle 2">
            <a:extLst>
              <a:ext uri="{FF2B5EF4-FFF2-40B4-BE49-F238E27FC236}">
                <a16:creationId xmlns:a16="http://schemas.microsoft.com/office/drawing/2014/main" id="{4046B8FA-0E52-D5AF-3829-CB9D3C3F44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err="1"/>
              <a:t>inspecting</a:t>
            </a:r>
            <a:r>
              <a:rPr lang="it-IT" altLang="it-IT"/>
              <a:t> the </a:t>
            </a:r>
            <a:r>
              <a:rPr lang="it-IT" altLang="it-IT" err="1"/>
              <a:t>arp</a:t>
            </a:r>
            <a:r>
              <a:rPr lang="it-IT" altLang="it-IT"/>
              <a:t> cache </a:t>
            </a:r>
            <a:endParaRPr lang="en-US" altLang="it-IT" sz="4000"/>
          </a:p>
        </p:txBody>
      </p:sp>
      <p:sp>
        <p:nvSpPr>
          <p:cNvPr id="32" name="Segnaposto data 2">
            <a:extLst>
              <a:ext uri="{FF2B5EF4-FFF2-40B4-BE49-F238E27FC236}">
                <a16:creationId xmlns:a16="http://schemas.microsoft.com/office/drawing/2014/main" id="{2568F9D9-C26C-036B-8B59-4EA3B0ED7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last update: </a:t>
            </a:r>
            <a:r>
              <a:rPr lang="en-US" altLang="it-IT"/>
              <a:t>Nov 2023</a:t>
            </a:r>
            <a:endParaRPr lang="it-IT" altLang="it-IT"/>
          </a:p>
        </p:txBody>
      </p:sp>
      <p:sp>
        <p:nvSpPr>
          <p:cNvPr id="33" name="Segnaposto piè di pagina 3">
            <a:extLst>
              <a:ext uri="{FF2B5EF4-FFF2-40B4-BE49-F238E27FC236}">
                <a16:creationId xmlns:a16="http://schemas.microsoft.com/office/drawing/2014/main" id="{19950810-BFF4-5D47-49E7-8BF3F3389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err="1"/>
              <a:t>kathara</a:t>
            </a:r>
            <a:r>
              <a:rPr lang="it-IT" altLang="it-IT"/>
              <a:t> – [ lab: basic-ipv4 ]</a:t>
            </a:r>
          </a:p>
        </p:txBody>
      </p:sp>
      <p:sp>
        <p:nvSpPr>
          <p:cNvPr id="21508" name="Rectangle 64">
            <a:extLst>
              <a:ext uri="{FF2B5EF4-FFF2-40B4-BE49-F238E27FC236}">
                <a16:creationId xmlns:a16="http://schemas.microsoft.com/office/drawing/2014/main" id="{C8B20AD0-A020-05A5-53F1-FD9B6927D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6434123"/>
            <a:ext cx="181822" cy="3715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>
              <a:latin typeface="Arial" panose="020B0604020202020204" pitchFamily="34" charset="0"/>
            </a:endParaRPr>
          </a:p>
        </p:txBody>
      </p:sp>
      <p:sp>
        <p:nvSpPr>
          <p:cNvPr id="21511" name="AutoShape 61">
            <a:extLst>
              <a:ext uri="{FF2B5EF4-FFF2-40B4-BE49-F238E27FC236}">
                <a16:creationId xmlns:a16="http://schemas.microsoft.com/office/drawing/2014/main" id="{3917D189-C5A3-1612-F28D-AA4F0747AB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2418" y="1086831"/>
            <a:ext cx="2736850" cy="792162"/>
          </a:xfrm>
          <a:prstGeom prst="wedgeRoundRectCallout">
            <a:avLst>
              <a:gd name="adj1" fmla="val 3269"/>
              <a:gd name="adj2" fmla="val 75124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the </a:t>
            </a:r>
            <a:r>
              <a:rPr lang="it-IT" altLang="it-IT" sz="2000" err="1"/>
              <a:t>arp</a:t>
            </a:r>
            <a:r>
              <a:rPr lang="it-IT" altLang="it-IT" sz="2000"/>
              <a:t> cache </a:t>
            </a:r>
            <a:r>
              <a:rPr lang="it-IT" altLang="it-IT" sz="2000" err="1"/>
              <a:t>is</a:t>
            </a:r>
            <a:r>
              <a:rPr lang="it-IT" altLang="it-IT" sz="2000"/>
              <a:t> </a:t>
            </a:r>
            <a:r>
              <a:rPr lang="it-IT" altLang="it-IT" sz="2000" err="1"/>
              <a:t>initially</a:t>
            </a:r>
            <a:r>
              <a:rPr lang="it-IT" altLang="it-IT" sz="2000"/>
              <a:t> </a:t>
            </a:r>
            <a:r>
              <a:rPr lang="it-IT" altLang="it-IT" sz="2000" err="1"/>
              <a:t>empty</a:t>
            </a:r>
            <a:endParaRPr lang="it-IT" altLang="it-IT" sz="2000"/>
          </a:p>
        </p:txBody>
      </p:sp>
      <p:sp>
        <p:nvSpPr>
          <p:cNvPr id="21512" name="AutoShape 62">
            <a:extLst>
              <a:ext uri="{FF2B5EF4-FFF2-40B4-BE49-F238E27FC236}">
                <a16:creationId xmlns:a16="http://schemas.microsoft.com/office/drawing/2014/main" id="{8397666E-9CCB-85C1-9120-A6E697A571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5634" y="1183474"/>
            <a:ext cx="2736850" cy="1152525"/>
          </a:xfrm>
          <a:prstGeom prst="wedgeRoundRectCallout">
            <a:avLst>
              <a:gd name="adj1" fmla="val -146347"/>
              <a:gd name="adj2" fmla="val 54269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 err="1"/>
              <a:t>sending</a:t>
            </a:r>
            <a:r>
              <a:rPr lang="it-IT" altLang="it-IT" sz="2000"/>
              <a:t> </a:t>
            </a:r>
            <a:r>
              <a:rPr lang="it-IT" altLang="it-IT" sz="2000" err="1"/>
              <a:t>packets</a:t>
            </a:r>
            <a:r>
              <a:rPr lang="it-IT" altLang="it-IT" sz="2000"/>
              <a:t> to 200.1.1.7 </a:t>
            </a:r>
            <a:r>
              <a:rPr lang="it-IT" altLang="it-IT" sz="2000" err="1"/>
              <a:t>requires</a:t>
            </a:r>
            <a:r>
              <a:rPr lang="it-IT" altLang="it-IT" sz="2000"/>
              <a:t> </a:t>
            </a:r>
            <a:r>
              <a:rPr lang="it-IT" altLang="it-IT" sz="2000" err="1"/>
              <a:t>address</a:t>
            </a:r>
            <a:r>
              <a:rPr lang="it-IT" altLang="it-IT" sz="2000"/>
              <a:t> </a:t>
            </a:r>
            <a:r>
              <a:rPr lang="it-IT" altLang="it-IT" sz="2000" err="1"/>
              <a:t>resolution</a:t>
            </a:r>
            <a:endParaRPr lang="it-IT" altLang="it-IT" sz="2000"/>
          </a:p>
        </p:txBody>
      </p:sp>
      <p:sp>
        <p:nvSpPr>
          <p:cNvPr id="21513" name="AutoShape 63">
            <a:extLst>
              <a:ext uri="{FF2B5EF4-FFF2-40B4-BE49-F238E27FC236}">
                <a16:creationId xmlns:a16="http://schemas.microsoft.com/office/drawing/2014/main" id="{D874C790-93D7-A7F1-2B57-D471217DD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9656" y="5228659"/>
            <a:ext cx="3456384" cy="936646"/>
          </a:xfrm>
          <a:prstGeom prst="wedgeRoundRectCallout">
            <a:avLst>
              <a:gd name="adj1" fmla="val -80244"/>
              <a:gd name="adj2" fmla="val -74000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 err="1"/>
              <a:t>address</a:t>
            </a:r>
            <a:r>
              <a:rPr lang="it-IT" altLang="it-IT" sz="2000"/>
              <a:t> </a:t>
            </a:r>
            <a:r>
              <a:rPr lang="it-IT" altLang="it-IT" sz="2000" err="1"/>
              <a:t>resolution</a:t>
            </a:r>
            <a:r>
              <a:rPr lang="it-IT" altLang="it-IT" sz="2000"/>
              <a:t> </a:t>
            </a:r>
            <a:r>
              <a:rPr lang="it-IT" altLang="it-IT" sz="2000" err="1"/>
              <a:t>results</a:t>
            </a:r>
            <a:r>
              <a:rPr lang="it-IT" altLang="it-IT" sz="2000"/>
              <a:t> are </a:t>
            </a:r>
            <a:r>
              <a:rPr lang="it-IT" altLang="it-IT" sz="2000" err="1"/>
              <a:t>stored</a:t>
            </a:r>
            <a:r>
              <a:rPr lang="it-IT" altLang="it-IT" sz="2000"/>
              <a:t> in the </a:t>
            </a:r>
            <a:r>
              <a:rPr lang="it-IT" altLang="it-IT" sz="2000" err="1"/>
              <a:t>arp</a:t>
            </a:r>
            <a:r>
              <a:rPr lang="it-IT" altLang="it-IT" sz="2000"/>
              <a:t> cache</a:t>
            </a:r>
          </a:p>
        </p:txBody>
      </p:sp>
    </p:spTree>
    <p:extLst>
      <p:ext uri="{BB962C8B-B14F-4D97-AF65-F5344CB8AC3E}">
        <p14:creationId xmlns:p14="http://schemas.microsoft.com/office/powerpoint/2010/main" val="2778224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87">
            <a:extLst>
              <a:ext uri="{FF2B5EF4-FFF2-40B4-BE49-F238E27FC236}">
                <a16:creationId xmlns:a16="http://schemas.microsoft.com/office/drawing/2014/main" id="{08668AA1-B6A7-0814-0315-E5B0A75819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err="1"/>
              <a:t>inspecting</a:t>
            </a:r>
            <a:r>
              <a:rPr lang="it-IT" altLang="it-IT"/>
              <a:t> the </a:t>
            </a:r>
            <a:r>
              <a:rPr lang="it-IT" altLang="it-IT" err="1"/>
              <a:t>arp</a:t>
            </a:r>
            <a:r>
              <a:rPr lang="it-IT" altLang="it-IT"/>
              <a:t> cache</a:t>
            </a:r>
            <a:endParaRPr lang="en-US" altLang="it-IT" sz="4000"/>
          </a:p>
        </p:txBody>
      </p:sp>
      <p:sp>
        <p:nvSpPr>
          <p:cNvPr id="22533" name="Rectangle 88">
            <a:extLst>
              <a:ext uri="{FF2B5EF4-FFF2-40B4-BE49-F238E27FC236}">
                <a16:creationId xmlns:a16="http://schemas.microsoft.com/office/drawing/2014/main" id="{EA5F2C79-1120-DC38-0452-6FC45791AE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it-IT" altLang="it-IT"/>
              <a:t>traffic within the same network does not traverse routers</a:t>
            </a:r>
          </a:p>
        </p:txBody>
      </p:sp>
      <p:sp>
        <p:nvSpPr>
          <p:cNvPr id="33" name="Segnaposto data 3">
            <a:extLst>
              <a:ext uri="{FF2B5EF4-FFF2-40B4-BE49-F238E27FC236}">
                <a16:creationId xmlns:a16="http://schemas.microsoft.com/office/drawing/2014/main" id="{0AE5D2D7-6F4C-9E8A-BAB6-3B8E4A127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last update: </a:t>
            </a:r>
            <a:r>
              <a:rPr lang="en-US" altLang="it-IT"/>
              <a:t>Nov 2023</a:t>
            </a:r>
            <a:endParaRPr lang="it-IT" altLang="it-IT"/>
          </a:p>
        </p:txBody>
      </p:sp>
      <p:sp>
        <p:nvSpPr>
          <p:cNvPr id="34" name="Segnaposto piè di pagina 4">
            <a:extLst>
              <a:ext uri="{FF2B5EF4-FFF2-40B4-BE49-F238E27FC236}">
                <a16:creationId xmlns:a16="http://schemas.microsoft.com/office/drawing/2014/main" id="{EC899090-595E-4A53-EC58-F66ED0F18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err="1"/>
              <a:t>kathara</a:t>
            </a:r>
            <a:r>
              <a:rPr lang="it-IT" altLang="it-IT"/>
              <a:t> – [ lab: basic-ipv4 ]</a:t>
            </a:r>
          </a:p>
        </p:txBody>
      </p:sp>
      <p:sp>
        <p:nvSpPr>
          <p:cNvPr id="22534" name="Line 45">
            <a:extLst>
              <a:ext uri="{FF2B5EF4-FFF2-40B4-BE49-F238E27FC236}">
                <a16:creationId xmlns:a16="http://schemas.microsoft.com/office/drawing/2014/main" id="{F89E3D0B-6076-1B6B-2376-F69CF3136871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9188" y="4632331"/>
            <a:ext cx="0" cy="930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22535" name="Line 46">
            <a:extLst>
              <a:ext uri="{FF2B5EF4-FFF2-40B4-BE49-F238E27FC236}">
                <a16:creationId xmlns:a16="http://schemas.microsoft.com/office/drawing/2014/main" id="{EA18842E-3ECC-D268-680D-F52F6D2FEE0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35390" y="6096000"/>
            <a:ext cx="3124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22536" name="Line 48">
            <a:extLst>
              <a:ext uri="{FF2B5EF4-FFF2-40B4-BE49-F238E27FC236}">
                <a16:creationId xmlns:a16="http://schemas.microsoft.com/office/drawing/2014/main" id="{2430BA31-04CD-610A-99CE-34A2CD0137BC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3388" y="4632332"/>
            <a:ext cx="0" cy="854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22537" name="Rectangle 49">
            <a:extLst>
              <a:ext uri="{FF2B5EF4-FFF2-40B4-BE49-F238E27FC236}">
                <a16:creationId xmlns:a16="http://schemas.microsoft.com/office/drawing/2014/main" id="{3C6FD482-9D85-458C-8AAD-3A69B522F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8595" y="5791200"/>
            <a:ext cx="674687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 b="1"/>
              <a:t>r1</a:t>
            </a:r>
            <a:endParaRPr lang="it-IT" altLang="it-IT" sz="2400"/>
          </a:p>
        </p:txBody>
      </p:sp>
      <p:sp>
        <p:nvSpPr>
          <p:cNvPr id="22538" name="Rectangle 50">
            <a:extLst>
              <a:ext uri="{FF2B5EF4-FFF2-40B4-BE49-F238E27FC236}">
                <a16:creationId xmlns:a16="http://schemas.microsoft.com/office/drawing/2014/main" id="{57B05904-FF14-72C0-C66A-0A253D368D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5982" y="5791200"/>
            <a:ext cx="695325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 b="1"/>
              <a:t>r2</a:t>
            </a:r>
            <a:endParaRPr lang="it-IT" altLang="it-IT" sz="2400"/>
          </a:p>
        </p:txBody>
      </p:sp>
      <p:pic>
        <p:nvPicPr>
          <p:cNvPr id="22539" name="Picture 51" descr="scheda-su">
            <a:extLst>
              <a:ext uri="{FF2B5EF4-FFF2-40B4-BE49-F238E27FC236}">
                <a16:creationId xmlns:a16="http://schemas.microsoft.com/office/drawing/2014/main" id="{355480D8-970E-35E2-CE34-504D4AD30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995" y="5308600"/>
            <a:ext cx="331787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0" name="Picture 52" descr="scheda-su">
            <a:extLst>
              <a:ext uri="{FF2B5EF4-FFF2-40B4-BE49-F238E27FC236}">
                <a16:creationId xmlns:a16="http://schemas.microsoft.com/office/drawing/2014/main" id="{BB619659-D8F0-DD3B-CBA4-9269DAE72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795" y="5334000"/>
            <a:ext cx="331787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41" name="Line 53">
            <a:extLst>
              <a:ext uri="{FF2B5EF4-FFF2-40B4-BE49-F238E27FC236}">
                <a16:creationId xmlns:a16="http://schemas.microsoft.com/office/drawing/2014/main" id="{E31BC411-1301-8FAF-AA97-87DF840D3F2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12982" y="4632325"/>
            <a:ext cx="12938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pic>
        <p:nvPicPr>
          <p:cNvPr id="22542" name="Picture 54" descr="scheda-right">
            <a:extLst>
              <a:ext uri="{FF2B5EF4-FFF2-40B4-BE49-F238E27FC236}">
                <a16:creationId xmlns:a16="http://schemas.microsoft.com/office/drawing/2014/main" id="{0F0256CC-7E98-17CA-ED88-78940D458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782" y="5943600"/>
            <a:ext cx="531813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43" name="Text Box 55">
            <a:extLst>
              <a:ext uri="{FF2B5EF4-FFF2-40B4-BE49-F238E27FC236}">
                <a16:creationId xmlns:a16="http://schemas.microsoft.com/office/drawing/2014/main" id="{44FA3573-50AD-3C48-C12F-BCF3528CB7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2790" y="4327530"/>
            <a:ext cx="45878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b="1">
                <a:solidFill>
                  <a:schemeClr val="accent1"/>
                </a:solidFill>
              </a:rPr>
              <a:t>C</a:t>
            </a:r>
            <a:endParaRPr lang="it-IT" altLang="it-IT">
              <a:solidFill>
                <a:schemeClr val="accent1"/>
              </a:solidFill>
            </a:endParaRPr>
          </a:p>
        </p:txBody>
      </p:sp>
      <p:sp>
        <p:nvSpPr>
          <p:cNvPr id="22544" name="Line 56">
            <a:extLst>
              <a:ext uri="{FF2B5EF4-FFF2-40B4-BE49-F238E27FC236}">
                <a16:creationId xmlns:a16="http://schemas.microsoft.com/office/drawing/2014/main" id="{665037DD-FB7D-6628-8E29-4B6F15E483C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02395" y="4632325"/>
            <a:ext cx="28209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pic>
        <p:nvPicPr>
          <p:cNvPr id="22545" name="Picture 58" descr="scheda">
            <a:extLst>
              <a:ext uri="{FF2B5EF4-FFF2-40B4-BE49-F238E27FC236}">
                <a16:creationId xmlns:a16="http://schemas.microsoft.com/office/drawing/2014/main" id="{A2BE5BF7-1C15-EE5E-C59C-460D10B73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194" y="5959476"/>
            <a:ext cx="534987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46" name="Rectangle 59">
            <a:extLst>
              <a:ext uri="{FF2B5EF4-FFF2-40B4-BE49-F238E27FC236}">
                <a16:creationId xmlns:a16="http://schemas.microsoft.com/office/drawing/2014/main" id="{054BFF05-0496-E012-1386-249A1389D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176" y="2765425"/>
            <a:ext cx="6731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 b="1"/>
              <a:t>pc1</a:t>
            </a:r>
            <a:endParaRPr lang="it-IT" altLang="it-IT" sz="2400"/>
          </a:p>
        </p:txBody>
      </p:sp>
      <p:sp>
        <p:nvSpPr>
          <p:cNvPr id="22547" name="Rectangle 60">
            <a:extLst>
              <a:ext uri="{FF2B5EF4-FFF2-40B4-BE49-F238E27FC236}">
                <a16:creationId xmlns:a16="http://schemas.microsoft.com/office/drawing/2014/main" id="{91CB1EE7-36EF-F890-1ED6-45A36DB92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4794" y="2803527"/>
            <a:ext cx="674687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 b="1"/>
              <a:t>pc2</a:t>
            </a:r>
            <a:endParaRPr lang="it-IT" altLang="it-IT" sz="2400"/>
          </a:p>
        </p:txBody>
      </p:sp>
      <p:pic>
        <p:nvPicPr>
          <p:cNvPr id="22548" name="Picture 61" descr="scheda-giu">
            <a:extLst>
              <a:ext uri="{FF2B5EF4-FFF2-40B4-BE49-F238E27FC236}">
                <a16:creationId xmlns:a16="http://schemas.microsoft.com/office/drawing/2014/main" id="{4AAB0C6D-B4DA-7712-E564-39E1D690D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195" y="3311525"/>
            <a:ext cx="331787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9" name="Picture 62" descr="scheda-giu">
            <a:extLst>
              <a:ext uri="{FF2B5EF4-FFF2-40B4-BE49-F238E27FC236}">
                <a16:creationId xmlns:a16="http://schemas.microsoft.com/office/drawing/2014/main" id="{12A3F539-18F8-0840-4091-85F0A6BE0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995" y="3311525"/>
            <a:ext cx="331787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50" name="Line 63">
            <a:extLst>
              <a:ext uri="{FF2B5EF4-FFF2-40B4-BE49-F238E27FC236}">
                <a16:creationId xmlns:a16="http://schemas.microsoft.com/office/drawing/2014/main" id="{8A523502-E3CA-2CBF-9B6A-B8BE8385BC4F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2388" y="3870325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22551" name="Line 64">
            <a:extLst>
              <a:ext uri="{FF2B5EF4-FFF2-40B4-BE49-F238E27FC236}">
                <a16:creationId xmlns:a16="http://schemas.microsoft.com/office/drawing/2014/main" id="{22143C49-A487-C4C5-7479-D69D4E675C7E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9588" y="3870325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22552" name="Text Box 66">
            <a:extLst>
              <a:ext uri="{FF2B5EF4-FFF2-40B4-BE49-F238E27FC236}">
                <a16:creationId xmlns:a16="http://schemas.microsoft.com/office/drawing/2014/main" id="{A3B0FA2B-582C-D603-FB1B-A088B07BFC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7107" y="3489328"/>
            <a:ext cx="68800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eth0</a:t>
            </a:r>
          </a:p>
        </p:txBody>
      </p:sp>
      <p:sp>
        <p:nvSpPr>
          <p:cNvPr id="22553" name="Text Box 70">
            <a:extLst>
              <a:ext uri="{FF2B5EF4-FFF2-40B4-BE49-F238E27FC236}">
                <a16:creationId xmlns:a16="http://schemas.microsoft.com/office/drawing/2014/main" id="{7E70DBE9-8322-584B-D7AE-3A3B1D020C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7795" y="5378453"/>
            <a:ext cx="68800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eth0</a:t>
            </a:r>
          </a:p>
        </p:txBody>
      </p:sp>
      <p:sp>
        <p:nvSpPr>
          <p:cNvPr id="22554" name="Text Box 72">
            <a:extLst>
              <a:ext uri="{FF2B5EF4-FFF2-40B4-BE49-F238E27FC236}">
                <a16:creationId xmlns:a16="http://schemas.microsoft.com/office/drawing/2014/main" id="{D687483D-C1F3-4ACA-82B1-9AFBC879C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7060" y="4751389"/>
            <a:ext cx="1628972" cy="40011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200.1.1.0/24</a:t>
            </a:r>
          </a:p>
        </p:txBody>
      </p:sp>
      <p:sp>
        <p:nvSpPr>
          <p:cNvPr id="22555" name="Text Box 75">
            <a:extLst>
              <a:ext uri="{FF2B5EF4-FFF2-40B4-BE49-F238E27FC236}">
                <a16:creationId xmlns:a16="http://schemas.microsoft.com/office/drawing/2014/main" id="{6ED1498D-6135-C402-0FDA-7CDCFFE37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2151" y="3500438"/>
            <a:ext cx="394916" cy="40011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.7</a:t>
            </a:r>
          </a:p>
        </p:txBody>
      </p:sp>
      <p:sp>
        <p:nvSpPr>
          <p:cNvPr id="22556" name="Text Box 76">
            <a:extLst>
              <a:ext uri="{FF2B5EF4-FFF2-40B4-BE49-F238E27FC236}">
                <a16:creationId xmlns:a16="http://schemas.microsoft.com/office/drawing/2014/main" id="{3E0D7FE5-E76A-245D-9DEC-AAD05A87C9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3710" y="5373690"/>
            <a:ext cx="401072" cy="40011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.1</a:t>
            </a:r>
          </a:p>
        </p:txBody>
      </p:sp>
      <p:sp>
        <p:nvSpPr>
          <p:cNvPr id="22557" name="Rectangle 80">
            <a:extLst>
              <a:ext uri="{FF2B5EF4-FFF2-40B4-BE49-F238E27FC236}">
                <a16:creationId xmlns:a16="http://schemas.microsoft.com/office/drawing/2014/main" id="{4D57A304-0BB1-5BA2-CAE6-74D4B3F437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3595" y="2803527"/>
            <a:ext cx="674687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 b="1"/>
              <a:t>pc3</a:t>
            </a:r>
            <a:endParaRPr lang="it-IT" altLang="it-IT" sz="2400"/>
          </a:p>
        </p:txBody>
      </p:sp>
      <p:pic>
        <p:nvPicPr>
          <p:cNvPr id="22558" name="Picture 81" descr="scheda-giu">
            <a:extLst>
              <a:ext uri="{FF2B5EF4-FFF2-40B4-BE49-F238E27FC236}">
                <a16:creationId xmlns:a16="http://schemas.microsoft.com/office/drawing/2014/main" id="{30C0DDE0-500D-A2EF-08FD-099D6A1A0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995" y="3311525"/>
            <a:ext cx="331787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59" name="Line 82">
            <a:extLst>
              <a:ext uri="{FF2B5EF4-FFF2-40B4-BE49-F238E27FC236}">
                <a16:creationId xmlns:a16="http://schemas.microsoft.com/office/drawing/2014/main" id="{C60CBA7F-4FD7-6B4F-F818-24BFD60C227C}"/>
              </a:ext>
            </a:extLst>
          </p:cNvPr>
          <p:cNvSpPr>
            <a:spLocks noChangeShapeType="1"/>
          </p:cNvSpPr>
          <p:nvPr/>
        </p:nvSpPr>
        <p:spPr bwMode="auto">
          <a:xfrm>
            <a:off x="8688388" y="3870325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22560" name="Text Box 83">
            <a:extLst>
              <a:ext uri="{FF2B5EF4-FFF2-40B4-BE49-F238E27FC236}">
                <a16:creationId xmlns:a16="http://schemas.microsoft.com/office/drawing/2014/main" id="{DD65B7DD-B89A-21B2-7E74-6D126873BF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16995" y="3489328"/>
            <a:ext cx="68800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eth0</a:t>
            </a:r>
          </a:p>
        </p:txBody>
      </p:sp>
      <p:sp>
        <p:nvSpPr>
          <p:cNvPr id="22561" name="Text Box 84">
            <a:extLst>
              <a:ext uri="{FF2B5EF4-FFF2-40B4-BE49-F238E27FC236}">
                <a16:creationId xmlns:a16="http://schemas.microsoft.com/office/drawing/2014/main" id="{AC0AD3D9-3021-D54F-F861-AB03619DF7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72910" y="3500438"/>
            <a:ext cx="401072" cy="40011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.3</a:t>
            </a:r>
          </a:p>
        </p:txBody>
      </p:sp>
      <p:sp>
        <p:nvSpPr>
          <p:cNvPr id="22562" name="Freeform 85">
            <a:extLst>
              <a:ext uri="{FF2B5EF4-FFF2-40B4-BE49-F238E27FC236}">
                <a16:creationId xmlns:a16="http://schemas.microsoft.com/office/drawing/2014/main" id="{65E2AA28-8F3B-719E-C4D6-39C5C8B9DF4B}"/>
              </a:ext>
            </a:extLst>
          </p:cNvPr>
          <p:cNvSpPr>
            <a:spLocks/>
          </p:cNvSpPr>
          <p:nvPr/>
        </p:nvSpPr>
        <p:spPr bwMode="auto">
          <a:xfrm>
            <a:off x="6917969" y="4002074"/>
            <a:ext cx="1728282" cy="438175"/>
          </a:xfrm>
          <a:custGeom>
            <a:avLst/>
            <a:gdLst>
              <a:gd name="T0" fmla="*/ 0 w 986"/>
              <a:gd name="T1" fmla="*/ 2147483646 h 352"/>
              <a:gd name="T2" fmla="*/ 2147483646 w 986"/>
              <a:gd name="T3" fmla="*/ 2147483646 h 352"/>
              <a:gd name="T4" fmla="*/ 2147483646 w 986"/>
              <a:gd name="T5" fmla="*/ 2147483646 h 352"/>
              <a:gd name="T6" fmla="*/ 2147483646 w 986"/>
              <a:gd name="T7" fmla="*/ 2147483646 h 352"/>
              <a:gd name="T8" fmla="*/ 2147483646 w 986"/>
              <a:gd name="T9" fmla="*/ 0 h 35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86" h="352">
                <a:moveTo>
                  <a:pt x="0" y="16"/>
                </a:moveTo>
                <a:cubicBezTo>
                  <a:pt x="19" y="61"/>
                  <a:pt x="23" y="231"/>
                  <a:pt x="115" y="287"/>
                </a:cubicBezTo>
                <a:cubicBezTo>
                  <a:pt x="207" y="343"/>
                  <a:pt x="419" y="352"/>
                  <a:pt x="550" y="352"/>
                </a:cubicBezTo>
                <a:cubicBezTo>
                  <a:pt x="681" y="352"/>
                  <a:pt x="831" y="345"/>
                  <a:pt x="904" y="286"/>
                </a:cubicBezTo>
                <a:cubicBezTo>
                  <a:pt x="977" y="227"/>
                  <a:pt x="969" y="60"/>
                  <a:pt x="986" y="0"/>
                </a:cubicBezTo>
              </a:path>
            </a:pathLst>
          </a:custGeom>
          <a:noFill/>
          <a:ln w="50800" cap="flat" cmpd="sng">
            <a:solidFill>
              <a:schemeClr val="accent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endParaRPr lang="it-IT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2">
            <a:extLst>
              <a:ext uri="{FF2B5EF4-FFF2-40B4-BE49-F238E27FC236}">
                <a16:creationId xmlns:a16="http://schemas.microsoft.com/office/drawing/2014/main" id="{86F13087-4F7B-133E-BC6B-E335A9B422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err="1"/>
              <a:t>inspecting</a:t>
            </a:r>
            <a:r>
              <a:rPr lang="it-IT" altLang="it-IT"/>
              <a:t> the </a:t>
            </a:r>
            <a:r>
              <a:rPr lang="it-IT" altLang="it-IT" err="1"/>
              <a:t>arp</a:t>
            </a:r>
            <a:r>
              <a:rPr lang="it-IT" altLang="it-IT"/>
              <a:t> cache</a:t>
            </a:r>
            <a:endParaRPr lang="en-US" altLang="it-IT" sz="4000"/>
          </a:p>
        </p:txBody>
      </p:sp>
      <p:sp>
        <p:nvSpPr>
          <p:cNvPr id="23557" name="Rectangle 31">
            <a:extLst>
              <a:ext uri="{FF2B5EF4-FFF2-40B4-BE49-F238E27FC236}">
                <a16:creationId xmlns:a16="http://schemas.microsoft.com/office/drawing/2014/main" id="{21F7DE04-AA8C-6DB7-6E16-3B475970A0D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it-IT"/>
              <a:t>communications are usually bi-directional</a:t>
            </a:r>
          </a:p>
          <a:p>
            <a:pPr eaLnBrk="1" hangingPunct="1">
              <a:lnSpc>
                <a:spcPct val="90000"/>
              </a:lnSpc>
            </a:pPr>
            <a:r>
              <a:rPr lang="en-US" altLang="it-IT"/>
              <a:t>the receiver of the </a:t>
            </a:r>
            <a:r>
              <a:rPr lang="en-US" altLang="it-IT" err="1"/>
              <a:t>arp</a:t>
            </a:r>
            <a:r>
              <a:rPr lang="en-US" altLang="it-IT"/>
              <a:t> request learns the mac address of the other party, to avoid a new </a:t>
            </a:r>
            <a:r>
              <a:rPr lang="en-US" altLang="it-IT" err="1"/>
              <a:t>arp</a:t>
            </a:r>
            <a:r>
              <a:rPr lang="en-US" altLang="it-IT"/>
              <a:t> in opposite direction (standard behavior, see </a:t>
            </a:r>
            <a:r>
              <a:rPr lang="en-US" altLang="it-IT" err="1"/>
              <a:t>rfc</a:t>
            </a:r>
            <a:r>
              <a:rPr lang="en-US" altLang="it-IT"/>
              <a:t> 826)</a:t>
            </a:r>
            <a:endParaRPr lang="it-IT" altLang="it-IT"/>
          </a:p>
        </p:txBody>
      </p:sp>
      <p:sp>
        <p:nvSpPr>
          <p:cNvPr id="29" name="Segnaposto data 3">
            <a:extLst>
              <a:ext uri="{FF2B5EF4-FFF2-40B4-BE49-F238E27FC236}">
                <a16:creationId xmlns:a16="http://schemas.microsoft.com/office/drawing/2014/main" id="{889A55D1-698B-52AC-4814-45F2A5DD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last update: </a:t>
            </a:r>
            <a:r>
              <a:rPr lang="en-US" altLang="it-IT"/>
              <a:t>Nov 2023</a:t>
            </a:r>
            <a:endParaRPr lang="it-IT" altLang="it-IT"/>
          </a:p>
        </p:txBody>
      </p:sp>
      <p:sp>
        <p:nvSpPr>
          <p:cNvPr id="30" name="Segnaposto piè di pagina 4">
            <a:extLst>
              <a:ext uri="{FF2B5EF4-FFF2-40B4-BE49-F238E27FC236}">
                <a16:creationId xmlns:a16="http://schemas.microsoft.com/office/drawing/2014/main" id="{5DBF62B5-CBB3-DE03-E31B-3661A721C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err="1"/>
              <a:t>kathara</a:t>
            </a:r>
            <a:r>
              <a:rPr lang="it-IT" altLang="it-IT"/>
              <a:t> – [ lab: basic-ipv4 ]</a:t>
            </a:r>
          </a:p>
        </p:txBody>
      </p:sp>
      <p:grpSp>
        <p:nvGrpSpPr>
          <p:cNvPr id="31" name="Group 1">
            <a:extLst>
              <a:ext uri="{FF2B5EF4-FFF2-40B4-BE49-F238E27FC236}">
                <a16:creationId xmlns:a16="http://schemas.microsoft.com/office/drawing/2014/main" id="{8FBD7615-7EEF-B921-41E1-3089FDDAA195}"/>
              </a:ext>
            </a:extLst>
          </p:cNvPr>
          <p:cNvGrpSpPr/>
          <p:nvPr/>
        </p:nvGrpSpPr>
        <p:grpSpPr>
          <a:xfrm>
            <a:off x="839416" y="3773892"/>
            <a:ext cx="10216014" cy="1432450"/>
            <a:chOff x="1364266" y="2378845"/>
            <a:chExt cx="10216014" cy="1432450"/>
          </a:xfrm>
        </p:grpSpPr>
        <p:sp>
          <p:nvSpPr>
            <p:cNvPr id="32" name="Rectangle 4">
              <a:extLst>
                <a:ext uri="{FF2B5EF4-FFF2-40B4-BE49-F238E27FC236}">
                  <a16:creationId xmlns:a16="http://schemas.microsoft.com/office/drawing/2014/main" id="{E3F8E6C3-058E-6C57-FEEA-2DE3E7608BA0}"/>
                </a:ext>
              </a:extLst>
            </p:cNvPr>
            <p:cNvSpPr/>
            <p:nvPr/>
          </p:nvSpPr>
          <p:spPr>
            <a:xfrm>
              <a:off x="1364266" y="2668295"/>
              <a:ext cx="10216014" cy="1143000"/>
            </a:xfrm>
            <a:prstGeom prst="rect">
              <a:avLst/>
            </a:prstGeom>
            <a:solidFill>
              <a:sysClr val="windowText" lastClr="000000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/>
            <a:lstStyle/>
            <a:p>
              <a:pPr eaLnBrk="1" hangingPunct="1"/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root@pc2:/# </a:t>
              </a:r>
              <a:r>
                <a:rPr lang="en-US" altLang="it-IT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arp</a:t>
              </a:r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 -n</a:t>
              </a:r>
            </a:p>
            <a:p>
              <a:pPr eaLnBrk="1" hangingPunct="1"/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Address                  </a:t>
              </a:r>
              <a:r>
                <a:rPr lang="en-US" altLang="it-IT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HWtype</a:t>
              </a:r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  </a:t>
              </a:r>
              <a:r>
                <a:rPr lang="en-US" altLang="it-IT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HWaddress</a:t>
              </a:r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           Flags Mask  </a:t>
              </a:r>
              <a:r>
                <a:rPr lang="en-US" altLang="it-IT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Iface</a:t>
              </a:r>
              <a:endParaRPr lang="en-US" altLang="it-IT">
                <a:solidFill>
                  <a:schemeClr val="bg1"/>
                </a:solidFill>
                <a:latin typeface="Lucida Console" panose="020B0609040504020204" pitchFamily="49" charset="0"/>
              </a:endParaRPr>
            </a:p>
            <a:p>
              <a:pPr eaLnBrk="1" hangingPunct="1"/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200.1.1.3                ether   00:00:00:00:00:03   C           eth0</a:t>
              </a:r>
            </a:p>
          </p:txBody>
        </p:sp>
        <p:sp>
          <p:nvSpPr>
            <p:cNvPr id="33" name="Rectangle 5">
              <a:extLst>
                <a:ext uri="{FF2B5EF4-FFF2-40B4-BE49-F238E27FC236}">
                  <a16:creationId xmlns:a16="http://schemas.microsoft.com/office/drawing/2014/main" id="{FF9658A1-A710-2AFE-28D0-83BB8D15CDED}"/>
                </a:ext>
              </a:extLst>
            </p:cNvPr>
            <p:cNvSpPr/>
            <p:nvPr/>
          </p:nvSpPr>
          <p:spPr>
            <a:xfrm>
              <a:off x="1364266" y="2378845"/>
              <a:ext cx="10216014" cy="286249"/>
            </a:xfrm>
            <a:prstGeom prst="rect">
              <a:avLst/>
            </a:prstGeom>
            <a:solidFill>
              <a:srgbClr val="4472C4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25400" algn="l" rotWithShape="0">
                <a:prstClr val="black">
                  <a:alpha val="32000"/>
                </a:prstClr>
              </a:outerShdw>
            </a:effectLst>
          </p:spPr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kern="0">
                  <a:solidFill>
                    <a:prstClr val="white"/>
                  </a:solidFill>
                  <a:latin typeface="Calibri" panose="020F0502020204030204"/>
                </a:rPr>
                <a:t>pc2</a:t>
              </a:r>
            </a:p>
          </p:txBody>
        </p:sp>
        <p:grpSp>
          <p:nvGrpSpPr>
            <p:cNvPr id="34" name="Group 14">
              <a:extLst>
                <a:ext uri="{FF2B5EF4-FFF2-40B4-BE49-F238E27FC236}">
                  <a16:creationId xmlns:a16="http://schemas.microsoft.com/office/drawing/2014/main" id="{808F55D1-74DF-933E-5C02-9405100F2D9D}"/>
                </a:ext>
              </a:extLst>
            </p:cNvPr>
            <p:cNvGrpSpPr/>
            <p:nvPr/>
          </p:nvGrpSpPr>
          <p:grpSpPr>
            <a:xfrm>
              <a:off x="10920536" y="2466851"/>
              <a:ext cx="581348" cy="126235"/>
              <a:chOff x="8092857" y="2115830"/>
              <a:chExt cx="581348" cy="126235"/>
            </a:xfrm>
          </p:grpSpPr>
          <p:sp>
            <p:nvSpPr>
              <p:cNvPr id="35" name="Rectangle 15">
                <a:extLst>
                  <a:ext uri="{FF2B5EF4-FFF2-40B4-BE49-F238E27FC236}">
                    <a16:creationId xmlns:a16="http://schemas.microsoft.com/office/drawing/2014/main" id="{BA8392C4-85A0-5D29-F7F3-FC1015A3DD4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48205" y="2116065"/>
                <a:ext cx="126000" cy="126000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6" name="Rectangle 16">
                <a:extLst>
                  <a:ext uri="{FF2B5EF4-FFF2-40B4-BE49-F238E27FC236}">
                    <a16:creationId xmlns:a16="http://schemas.microsoft.com/office/drawing/2014/main" id="{F0D77891-A5E5-D828-BBDF-A72B710309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2857" y="2115830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7" name="Rectangle 17">
                <a:extLst>
                  <a:ext uri="{FF2B5EF4-FFF2-40B4-BE49-F238E27FC236}">
                    <a16:creationId xmlns:a16="http://schemas.microsoft.com/office/drawing/2014/main" id="{7BFB5869-3BA6-8A10-ECBC-2059DFC61C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20531" y="2115830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olo 1">
            <a:extLst>
              <a:ext uri="{FF2B5EF4-FFF2-40B4-BE49-F238E27FC236}">
                <a16:creationId xmlns:a16="http://schemas.microsoft.com/office/drawing/2014/main" id="{88B36BE0-8D70-45AF-F6E6-919D34A359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err="1"/>
              <a:t>wireshark</a:t>
            </a:r>
            <a:endParaRPr lang="en-US" alt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86B326D-D341-DF7E-A46A-768E09E0C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last update: </a:t>
            </a:r>
            <a:r>
              <a:rPr lang="en-US" altLang="it-IT"/>
              <a:t>Nov 2023</a:t>
            </a:r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F948083-2C84-0256-2221-A7936D2DE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err="1"/>
              <a:t>kathara</a:t>
            </a:r>
            <a:r>
              <a:rPr lang="it-IT" altLang="it-IT"/>
              <a:t> – [ lab: basic-ipv4 ]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D2FEF66-2123-08CB-B216-1EDFFDDD2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40" y="1033527"/>
            <a:ext cx="10776520" cy="541855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2">
            <a:extLst>
              <a:ext uri="{FF2B5EF4-FFF2-40B4-BE49-F238E27FC236}">
                <a16:creationId xmlns:a16="http://schemas.microsoft.com/office/drawing/2014/main" id="{DBD5E7CA-9C58-48AA-323F-707E13B95C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/>
              <a:t>content of the lab</a:t>
            </a:r>
            <a:endParaRPr lang="en-US" altLang="it-IT" sz="4000"/>
          </a:p>
        </p:txBody>
      </p:sp>
      <p:sp>
        <p:nvSpPr>
          <p:cNvPr id="8198" name="Rectangle 3">
            <a:extLst>
              <a:ext uri="{FF2B5EF4-FFF2-40B4-BE49-F238E27FC236}">
                <a16:creationId xmlns:a16="http://schemas.microsoft.com/office/drawing/2014/main" id="{DE7CF4D6-80FD-46D2-8790-7B9D18C6C7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it-IT" sz="2400"/>
              <a:t>there are two routers, called r1 and r2, and three hosts, called pc1, pc2, and pc3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it-IT" sz="2000"/>
              <a:t>they are connected via  three LANs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it-IT" sz="2000"/>
              <a:t>we force their MAC addresses to be easily readable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it-IT" sz="2400"/>
              <a:t>we will learn how to: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it-IT" sz="2000"/>
              <a:t>assign an IPv4 address and a netmask to the interface of a host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it-IT" sz="2000"/>
              <a:t>assign a default gateway to the interface of a host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it-IT" sz="2000"/>
              <a:t>set the routing table of a router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it-IT" sz="2400"/>
              <a:t>we will use the ping  and traceroute commands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it-IT" sz="2400"/>
              <a:t>we will observe the behavior of ARP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it-IT" sz="2400"/>
          </a:p>
        </p:txBody>
      </p:sp>
      <p:sp>
        <p:nvSpPr>
          <p:cNvPr id="32" name="Segnaposto data 3">
            <a:extLst>
              <a:ext uri="{FF2B5EF4-FFF2-40B4-BE49-F238E27FC236}">
                <a16:creationId xmlns:a16="http://schemas.microsoft.com/office/drawing/2014/main" id="{2E5D5B4C-22D0-0B2C-A0A5-2C20457B7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last update: </a:t>
            </a:r>
            <a:r>
              <a:rPr lang="en-US" altLang="it-IT"/>
              <a:t>Nov 2023</a:t>
            </a:r>
            <a:endParaRPr lang="it-IT" altLang="it-IT"/>
          </a:p>
        </p:txBody>
      </p:sp>
      <p:sp>
        <p:nvSpPr>
          <p:cNvPr id="33" name="Segnaposto piè di pagina 4">
            <a:extLst>
              <a:ext uri="{FF2B5EF4-FFF2-40B4-BE49-F238E27FC236}">
                <a16:creationId xmlns:a16="http://schemas.microsoft.com/office/drawing/2014/main" id="{50E58F9C-BA66-9FD2-348D-D8125AD8D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err="1"/>
              <a:t>kathara</a:t>
            </a:r>
            <a:r>
              <a:rPr lang="it-IT" altLang="it-IT"/>
              <a:t> – [ lab: basic-ipv4 ]</a:t>
            </a:r>
          </a:p>
        </p:txBody>
      </p:sp>
      <p:sp>
        <p:nvSpPr>
          <p:cNvPr id="8196" name="Rectangle 55">
            <a:extLst>
              <a:ext uri="{FF2B5EF4-FFF2-40B4-BE49-F238E27FC236}">
                <a16:creationId xmlns:a16="http://schemas.microsoft.com/office/drawing/2014/main" id="{BF3F21C1-8ACD-222A-3D40-3C7E2D4D5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6361892"/>
            <a:ext cx="181822" cy="3715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>
              <a:latin typeface="Arial" panose="020B0604020202020204" pitchFamily="34" charset="0"/>
            </a:endParaRPr>
          </a:p>
        </p:txBody>
      </p:sp>
      <p:sp>
        <p:nvSpPr>
          <p:cNvPr id="8199" name="Rectangle 57">
            <a:extLst>
              <a:ext uri="{FF2B5EF4-FFF2-40B4-BE49-F238E27FC236}">
                <a16:creationId xmlns:a16="http://schemas.microsoft.com/office/drawing/2014/main" id="{97078D1C-067C-00DB-925C-5BF925961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2918" y="5"/>
            <a:ext cx="1716087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9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Computer Networks Research Group Roma Tre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olo 1">
            <a:extLst>
              <a:ext uri="{FF2B5EF4-FFF2-40B4-BE49-F238E27FC236}">
                <a16:creationId xmlns:a16="http://schemas.microsoft.com/office/drawing/2014/main" id="{88B36BE0-8D70-45AF-F6E6-919D34A359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err="1"/>
              <a:t>wireshark</a:t>
            </a:r>
            <a:endParaRPr lang="en-US" alt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86B326D-D341-DF7E-A46A-768E09E0C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last update: </a:t>
            </a:r>
            <a:r>
              <a:rPr lang="en-US" altLang="it-IT"/>
              <a:t>Nov 2023</a:t>
            </a:r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F948083-2C84-0256-2221-A7936D2DE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err="1"/>
              <a:t>kathara</a:t>
            </a:r>
            <a:r>
              <a:rPr lang="it-IT" altLang="it-IT"/>
              <a:t> – [ lab: basic-ipv4 ]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D2FEF66-2123-08CB-B216-1EDFFDDD2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40" y="1033527"/>
            <a:ext cx="10776520" cy="5418556"/>
          </a:xfrm>
          <a:prstGeom prst="rect">
            <a:avLst/>
          </a:prstGeom>
        </p:spPr>
      </p:pic>
      <p:sp>
        <p:nvSpPr>
          <p:cNvPr id="12" name="AutoShape 62">
            <a:extLst>
              <a:ext uri="{FF2B5EF4-FFF2-40B4-BE49-F238E27FC236}">
                <a16:creationId xmlns:a16="http://schemas.microsoft.com/office/drawing/2014/main" id="{267BC180-45F4-D8D3-6E74-AA9D1B89E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8248" y="405917"/>
            <a:ext cx="2736850" cy="502803"/>
          </a:xfrm>
          <a:prstGeom prst="wedgeRoundRectCallout">
            <a:avLst>
              <a:gd name="adj1" fmla="val -151193"/>
              <a:gd name="adj2" fmla="val 245234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 err="1"/>
              <a:t>arp</a:t>
            </a:r>
            <a:r>
              <a:rPr lang="it-IT" altLang="it-IT" sz="2000"/>
              <a:t> </a:t>
            </a:r>
            <a:r>
              <a:rPr lang="it-IT" altLang="it-IT" sz="2000" err="1"/>
              <a:t>request</a:t>
            </a:r>
            <a:endParaRPr lang="it-IT" altLang="it-IT" sz="2000"/>
          </a:p>
        </p:txBody>
      </p:sp>
    </p:spTree>
    <p:extLst>
      <p:ext uri="{BB962C8B-B14F-4D97-AF65-F5344CB8AC3E}">
        <p14:creationId xmlns:p14="http://schemas.microsoft.com/office/powerpoint/2010/main" val="2724736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olo 1">
            <a:extLst>
              <a:ext uri="{FF2B5EF4-FFF2-40B4-BE49-F238E27FC236}">
                <a16:creationId xmlns:a16="http://schemas.microsoft.com/office/drawing/2014/main" id="{88B36BE0-8D70-45AF-F6E6-919D34A359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err="1"/>
              <a:t>wireshark</a:t>
            </a:r>
            <a:endParaRPr lang="en-US" alt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86B326D-D341-DF7E-A46A-768E09E0C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last update: </a:t>
            </a:r>
            <a:r>
              <a:rPr lang="en-US" altLang="it-IT"/>
              <a:t>Nov 2023</a:t>
            </a:r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F948083-2C84-0256-2221-A7936D2DE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err="1"/>
              <a:t>kathara</a:t>
            </a:r>
            <a:r>
              <a:rPr lang="it-IT" altLang="it-IT"/>
              <a:t> – [ lab: basic-ipv4 ]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D2FEF66-2123-08CB-B216-1EDFFDDD2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40" y="1033527"/>
            <a:ext cx="10776520" cy="5418556"/>
          </a:xfrm>
          <a:prstGeom prst="rect">
            <a:avLst/>
          </a:prstGeom>
        </p:spPr>
      </p:pic>
      <p:sp>
        <p:nvSpPr>
          <p:cNvPr id="12" name="AutoShape 62">
            <a:extLst>
              <a:ext uri="{FF2B5EF4-FFF2-40B4-BE49-F238E27FC236}">
                <a16:creationId xmlns:a16="http://schemas.microsoft.com/office/drawing/2014/main" id="{267BC180-45F4-D8D3-6E74-AA9D1B89E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8248" y="405917"/>
            <a:ext cx="2736850" cy="502803"/>
          </a:xfrm>
          <a:prstGeom prst="wedgeRoundRectCallout">
            <a:avLst>
              <a:gd name="adj1" fmla="val -151193"/>
              <a:gd name="adj2" fmla="val 245234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 err="1"/>
              <a:t>arp</a:t>
            </a:r>
            <a:r>
              <a:rPr lang="it-IT" altLang="it-IT" sz="2000"/>
              <a:t> </a:t>
            </a:r>
            <a:r>
              <a:rPr lang="it-IT" altLang="it-IT" sz="2000" err="1"/>
              <a:t>request</a:t>
            </a:r>
            <a:endParaRPr lang="it-IT" altLang="it-IT" sz="2000"/>
          </a:p>
        </p:txBody>
      </p:sp>
      <p:sp>
        <p:nvSpPr>
          <p:cNvPr id="13" name="AutoShape 62">
            <a:extLst>
              <a:ext uri="{FF2B5EF4-FFF2-40B4-BE49-F238E27FC236}">
                <a16:creationId xmlns:a16="http://schemas.microsoft.com/office/drawing/2014/main" id="{51E87B72-3858-8EEA-55B2-89F728C77C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6240" y="1198005"/>
            <a:ext cx="2736850" cy="502803"/>
          </a:xfrm>
          <a:prstGeom prst="wedgeRoundRectCallout">
            <a:avLst>
              <a:gd name="adj1" fmla="val -149409"/>
              <a:gd name="adj2" fmla="val 124457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 err="1"/>
              <a:t>arp</a:t>
            </a:r>
            <a:r>
              <a:rPr lang="it-IT" altLang="it-IT" sz="2000"/>
              <a:t> </a:t>
            </a:r>
            <a:r>
              <a:rPr lang="it-IT" altLang="it-IT" sz="2000" err="1"/>
              <a:t>reply</a:t>
            </a:r>
            <a:endParaRPr lang="it-IT" altLang="it-IT" sz="2000"/>
          </a:p>
        </p:txBody>
      </p:sp>
    </p:spTree>
    <p:extLst>
      <p:ext uri="{BB962C8B-B14F-4D97-AF65-F5344CB8AC3E}">
        <p14:creationId xmlns:p14="http://schemas.microsoft.com/office/powerpoint/2010/main" val="41437838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olo 1">
            <a:extLst>
              <a:ext uri="{FF2B5EF4-FFF2-40B4-BE49-F238E27FC236}">
                <a16:creationId xmlns:a16="http://schemas.microsoft.com/office/drawing/2014/main" id="{88B36BE0-8D70-45AF-F6E6-919D34A359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err="1"/>
              <a:t>wireshark</a:t>
            </a:r>
            <a:endParaRPr lang="en-US" alt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86B326D-D341-DF7E-A46A-768E09E0C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last update: </a:t>
            </a:r>
            <a:r>
              <a:rPr lang="en-US" altLang="it-IT"/>
              <a:t>Nov 2023</a:t>
            </a:r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F948083-2C84-0256-2221-A7936D2DE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err="1"/>
              <a:t>kathara</a:t>
            </a:r>
            <a:r>
              <a:rPr lang="it-IT" altLang="it-IT"/>
              <a:t> – [ lab: basic-ipv4 ]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D2FEF66-2123-08CB-B216-1EDFFDDD2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40" y="1033527"/>
            <a:ext cx="10776520" cy="5418556"/>
          </a:xfrm>
          <a:prstGeom prst="rect">
            <a:avLst/>
          </a:prstGeom>
        </p:spPr>
      </p:pic>
      <p:sp>
        <p:nvSpPr>
          <p:cNvPr id="12" name="AutoShape 62">
            <a:extLst>
              <a:ext uri="{FF2B5EF4-FFF2-40B4-BE49-F238E27FC236}">
                <a16:creationId xmlns:a16="http://schemas.microsoft.com/office/drawing/2014/main" id="{267BC180-45F4-D8D3-6E74-AA9D1B89E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8248" y="405917"/>
            <a:ext cx="2736850" cy="502803"/>
          </a:xfrm>
          <a:prstGeom prst="wedgeRoundRectCallout">
            <a:avLst>
              <a:gd name="adj1" fmla="val -151193"/>
              <a:gd name="adj2" fmla="val 245234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 err="1"/>
              <a:t>arp</a:t>
            </a:r>
            <a:r>
              <a:rPr lang="it-IT" altLang="it-IT" sz="2000"/>
              <a:t> </a:t>
            </a:r>
            <a:r>
              <a:rPr lang="it-IT" altLang="it-IT" sz="2000" err="1"/>
              <a:t>request</a:t>
            </a:r>
            <a:endParaRPr lang="it-IT" altLang="it-IT" sz="2000"/>
          </a:p>
        </p:txBody>
      </p:sp>
      <p:sp>
        <p:nvSpPr>
          <p:cNvPr id="13" name="AutoShape 62">
            <a:extLst>
              <a:ext uri="{FF2B5EF4-FFF2-40B4-BE49-F238E27FC236}">
                <a16:creationId xmlns:a16="http://schemas.microsoft.com/office/drawing/2014/main" id="{51E87B72-3858-8EEA-55B2-89F728C77C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6240" y="1198005"/>
            <a:ext cx="2736850" cy="502803"/>
          </a:xfrm>
          <a:prstGeom prst="wedgeRoundRectCallout">
            <a:avLst>
              <a:gd name="adj1" fmla="val -149409"/>
              <a:gd name="adj2" fmla="val 124457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 err="1"/>
              <a:t>arp</a:t>
            </a:r>
            <a:r>
              <a:rPr lang="it-IT" altLang="it-IT" sz="2000"/>
              <a:t> </a:t>
            </a:r>
            <a:r>
              <a:rPr lang="it-IT" altLang="it-IT" sz="2000" err="1"/>
              <a:t>reply</a:t>
            </a:r>
            <a:endParaRPr lang="it-IT" altLang="it-IT" sz="2000"/>
          </a:p>
        </p:txBody>
      </p:sp>
      <p:sp>
        <p:nvSpPr>
          <p:cNvPr id="14" name="AutoShape 62">
            <a:extLst>
              <a:ext uri="{FF2B5EF4-FFF2-40B4-BE49-F238E27FC236}">
                <a16:creationId xmlns:a16="http://schemas.microsoft.com/office/drawing/2014/main" id="{7CDE518F-CF31-B35A-B48C-C56C75372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8128" y="5013176"/>
            <a:ext cx="3744962" cy="1089103"/>
          </a:xfrm>
          <a:prstGeom prst="wedgeRoundRectCallout">
            <a:avLst>
              <a:gd name="adj1" fmla="val -142721"/>
              <a:gd name="adj2" fmla="val -211883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At the end of the </a:t>
            </a:r>
            <a:r>
              <a:rPr lang="it-IT" altLang="it-IT" sz="2000" err="1"/>
              <a:t>ping</a:t>
            </a:r>
            <a:r>
              <a:rPr lang="it-IT" altLang="it-IT" sz="2000"/>
              <a:t> a </a:t>
            </a:r>
            <a:r>
              <a:rPr lang="it-IT" altLang="it-IT" sz="2000" err="1"/>
              <a:t>unicast</a:t>
            </a:r>
            <a:r>
              <a:rPr lang="it-IT" altLang="it-IT" sz="2000"/>
              <a:t> </a:t>
            </a:r>
            <a:r>
              <a:rPr lang="it-IT" altLang="it-IT" sz="2000" err="1"/>
              <a:t>arp</a:t>
            </a:r>
            <a:r>
              <a:rPr lang="it-IT" altLang="it-IT" sz="2000"/>
              <a:t> </a:t>
            </a:r>
            <a:r>
              <a:rPr lang="it-IT" altLang="it-IT" sz="2000" err="1"/>
              <a:t>request</a:t>
            </a:r>
            <a:r>
              <a:rPr lang="it-IT" altLang="it-IT" sz="2000"/>
              <a:t>/</a:t>
            </a:r>
            <a:r>
              <a:rPr lang="it-IT" altLang="it-IT" sz="2000" err="1"/>
              <a:t>reply</a:t>
            </a:r>
            <a:r>
              <a:rPr lang="it-IT" altLang="it-IT" sz="2000"/>
              <a:t> </a:t>
            </a:r>
            <a:r>
              <a:rPr lang="it-IT" altLang="it-IT" sz="2000" err="1"/>
              <a:t>dialogue</a:t>
            </a:r>
            <a:r>
              <a:rPr lang="it-IT" altLang="it-IT" sz="2000"/>
              <a:t> takes place</a:t>
            </a:r>
          </a:p>
        </p:txBody>
      </p:sp>
    </p:spTree>
    <p:extLst>
      <p:ext uri="{BB962C8B-B14F-4D97-AF65-F5344CB8AC3E}">
        <p14:creationId xmlns:p14="http://schemas.microsoft.com/office/powerpoint/2010/main" val="18266833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60">
            <a:extLst>
              <a:ext uri="{FF2B5EF4-FFF2-40B4-BE49-F238E27FC236}">
                <a16:creationId xmlns:a16="http://schemas.microsoft.com/office/drawing/2014/main" id="{D52C1193-E72F-9504-F8A2-1C3CD7C9A60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14400" y="2995612"/>
            <a:ext cx="10363200" cy="866775"/>
          </a:xfrm>
        </p:spPr>
        <p:txBody>
          <a:bodyPr/>
          <a:lstStyle/>
          <a:p>
            <a:pPr eaLnBrk="1" hangingPunct="1"/>
            <a:r>
              <a:rPr lang="it-IT" altLang="it-IT" err="1"/>
              <a:t>ping</a:t>
            </a:r>
            <a:r>
              <a:rPr lang="it-IT" altLang="it-IT"/>
              <a:t> from pc2 to pc1 and </a:t>
            </a:r>
            <a:r>
              <a:rPr lang="it-IT" altLang="it-IT" err="1"/>
              <a:t>related</a:t>
            </a:r>
            <a:r>
              <a:rPr lang="it-IT" altLang="it-IT"/>
              <a:t> </a:t>
            </a:r>
            <a:r>
              <a:rPr lang="it-IT" altLang="it-IT" err="1"/>
              <a:t>arp</a:t>
            </a:r>
            <a:r>
              <a:rPr lang="it-IT" altLang="it-IT"/>
              <a:t> </a:t>
            </a:r>
            <a:r>
              <a:rPr lang="it-IT" altLang="it-IT" err="1"/>
              <a:t>behavior</a:t>
            </a:r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56608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2">
            <a:extLst>
              <a:ext uri="{FF2B5EF4-FFF2-40B4-BE49-F238E27FC236}">
                <a16:creationId xmlns:a16="http://schemas.microsoft.com/office/drawing/2014/main" id="{FB2E0A32-A59E-7612-9251-F9780ACA9F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err="1"/>
              <a:t>snif</a:t>
            </a:r>
            <a:r>
              <a:rPr lang="it-IT" altLang="it-IT"/>
              <a:t> the </a:t>
            </a:r>
            <a:r>
              <a:rPr lang="it-IT" altLang="it-IT" err="1"/>
              <a:t>traffic</a:t>
            </a:r>
            <a:endParaRPr lang="it-IT" altLang="it-IT"/>
          </a:p>
        </p:txBody>
      </p:sp>
      <p:sp>
        <p:nvSpPr>
          <p:cNvPr id="18437" name="Rectangle 10">
            <a:extLst>
              <a:ext uri="{FF2B5EF4-FFF2-40B4-BE49-F238E27FC236}">
                <a16:creationId xmlns:a16="http://schemas.microsoft.com/office/drawing/2014/main" id="{AFF8E2DB-E1FE-B10A-80D1-645659F9A0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it-IT" altLang="it-IT" sz="2800" err="1"/>
              <a:t>connect</a:t>
            </a:r>
            <a:r>
              <a:rPr lang="it-IT" altLang="it-IT" sz="2800"/>
              <a:t> the </a:t>
            </a:r>
            <a:r>
              <a:rPr lang="it-IT" altLang="it-IT" sz="2800" err="1"/>
              <a:t>wireshark</a:t>
            </a:r>
            <a:r>
              <a:rPr lang="it-IT" altLang="it-IT" sz="2800"/>
              <a:t> </a:t>
            </a:r>
            <a:r>
              <a:rPr lang="it-IT" altLang="it-IT" sz="2800" err="1"/>
              <a:t>host</a:t>
            </a:r>
            <a:r>
              <a:rPr lang="it-IT" altLang="it-IT" sz="2800"/>
              <a:t> to </a:t>
            </a:r>
            <a:r>
              <a:rPr lang="it-IT" altLang="it-IT" sz="2800" err="1"/>
              <a:t>collision</a:t>
            </a:r>
            <a:r>
              <a:rPr lang="it-IT" altLang="it-IT" sz="2800"/>
              <a:t> domain B</a:t>
            </a:r>
          </a:p>
          <a:p>
            <a:pPr eaLnBrk="1" hangingPunct="1"/>
            <a:endParaRPr lang="it-IT" altLang="it-IT" sz="2800"/>
          </a:p>
          <a:p>
            <a:pPr eaLnBrk="1" hangingPunct="1"/>
            <a:endParaRPr lang="it-IT" altLang="it-IT" sz="2800"/>
          </a:p>
          <a:p>
            <a:pPr eaLnBrk="1" hangingPunct="1"/>
            <a:endParaRPr lang="it-IT" altLang="it-IT" sz="2800"/>
          </a:p>
          <a:p>
            <a:pPr eaLnBrk="1" hangingPunct="1"/>
            <a:endParaRPr lang="it-IT" altLang="it-IT" sz="2800"/>
          </a:p>
          <a:p>
            <a:pPr eaLnBrk="1" hangingPunct="1"/>
            <a:r>
              <a:rPr lang="it-IT" altLang="it-IT" sz="2800"/>
              <a:t>open </a:t>
            </a:r>
            <a:r>
              <a:rPr lang="it-IT" altLang="it-IT" sz="2800" err="1"/>
              <a:t>any</a:t>
            </a:r>
            <a:r>
              <a:rPr lang="it-IT" altLang="it-IT" sz="2800"/>
              <a:t> browser on the </a:t>
            </a:r>
            <a:r>
              <a:rPr lang="it-IT" altLang="it-IT" sz="2800" err="1"/>
              <a:t>host</a:t>
            </a:r>
            <a:r>
              <a:rPr lang="it-IT" altLang="it-IT" sz="2800"/>
              <a:t> machine </a:t>
            </a:r>
          </a:p>
          <a:p>
            <a:pPr lvl="1"/>
            <a:r>
              <a:rPr lang="it-IT" altLang="it-IT" sz="2400"/>
              <a:t>on </a:t>
            </a:r>
            <a:r>
              <a:rPr lang="it-IT" altLang="it-IT" sz="2400" b="1"/>
              <a:t>localhost:3000 </a:t>
            </a:r>
          </a:p>
          <a:p>
            <a:pPr lvl="1"/>
            <a:r>
              <a:rPr lang="it-IT" altLang="it-IT" sz="2400" err="1"/>
              <a:t>snif</a:t>
            </a:r>
            <a:r>
              <a:rPr lang="it-IT" altLang="it-IT" sz="2400"/>
              <a:t> eth2</a:t>
            </a:r>
          </a:p>
        </p:txBody>
      </p:sp>
      <p:sp>
        <p:nvSpPr>
          <p:cNvPr id="35" name="Segnaposto data 3">
            <a:extLst>
              <a:ext uri="{FF2B5EF4-FFF2-40B4-BE49-F238E27FC236}">
                <a16:creationId xmlns:a16="http://schemas.microsoft.com/office/drawing/2014/main" id="{7B1F9DF1-1F0D-8325-DDE9-67D58F707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last update: </a:t>
            </a:r>
            <a:r>
              <a:rPr lang="en-US" altLang="it-IT"/>
              <a:t>Nov 2023</a:t>
            </a:r>
            <a:endParaRPr lang="it-IT" altLang="it-IT"/>
          </a:p>
        </p:txBody>
      </p:sp>
      <p:sp>
        <p:nvSpPr>
          <p:cNvPr id="36" name="Segnaposto piè di pagina 4">
            <a:extLst>
              <a:ext uri="{FF2B5EF4-FFF2-40B4-BE49-F238E27FC236}">
                <a16:creationId xmlns:a16="http://schemas.microsoft.com/office/drawing/2014/main" id="{AE3C7413-D9D4-2179-C5E9-5224B2E2C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err="1"/>
              <a:t>kathara</a:t>
            </a:r>
            <a:r>
              <a:rPr lang="it-IT" altLang="it-IT"/>
              <a:t> – [ lab: basic-ipv4 ]</a:t>
            </a:r>
          </a:p>
        </p:txBody>
      </p:sp>
      <p:grpSp>
        <p:nvGrpSpPr>
          <p:cNvPr id="31" name="Group 1">
            <a:extLst>
              <a:ext uri="{FF2B5EF4-FFF2-40B4-BE49-F238E27FC236}">
                <a16:creationId xmlns:a16="http://schemas.microsoft.com/office/drawing/2014/main" id="{67286795-F9BA-935F-0E5F-3744B5411972}"/>
              </a:ext>
            </a:extLst>
          </p:cNvPr>
          <p:cNvGrpSpPr/>
          <p:nvPr/>
        </p:nvGrpSpPr>
        <p:grpSpPr>
          <a:xfrm>
            <a:off x="1132009" y="2276872"/>
            <a:ext cx="9927981" cy="1237207"/>
            <a:chOff x="1652298" y="2378845"/>
            <a:chExt cx="9927981" cy="1237207"/>
          </a:xfrm>
        </p:grpSpPr>
        <p:sp>
          <p:nvSpPr>
            <p:cNvPr id="32" name="Rectangle 4">
              <a:extLst>
                <a:ext uri="{FF2B5EF4-FFF2-40B4-BE49-F238E27FC236}">
                  <a16:creationId xmlns:a16="http://schemas.microsoft.com/office/drawing/2014/main" id="{EC13EA54-B75A-3AAE-2DC5-04F2EE76EA14}"/>
                </a:ext>
              </a:extLst>
            </p:cNvPr>
            <p:cNvSpPr/>
            <p:nvPr/>
          </p:nvSpPr>
          <p:spPr>
            <a:xfrm>
              <a:off x="1652298" y="2668294"/>
              <a:ext cx="9927981" cy="947758"/>
            </a:xfrm>
            <a:prstGeom prst="rect">
              <a:avLst/>
            </a:prstGeom>
            <a:solidFill>
              <a:sysClr val="windowText" lastClr="000000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/>
            <a:lstStyle/>
            <a:p>
              <a:pPr algn="just" eaLnBrk="1" hangingPunct="1"/>
              <a:r>
                <a:rPr lang="en-US" altLang="it-IT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user@localhost</a:t>
              </a:r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:~/kathara-lab_basic-ipv4$ </a:t>
              </a:r>
              <a:r>
                <a:rPr lang="en-US" altLang="it-IT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kathara</a:t>
              </a:r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 </a:t>
              </a:r>
              <a:r>
                <a:rPr lang="en-US" altLang="it-IT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lconfig</a:t>
              </a:r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 -n </a:t>
              </a:r>
              <a:r>
                <a:rPr lang="en-US" altLang="it-IT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wireshark</a:t>
              </a:r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 --add B</a:t>
              </a:r>
            </a:p>
          </p:txBody>
        </p:sp>
        <p:sp>
          <p:nvSpPr>
            <p:cNvPr id="33" name="Rectangle 5">
              <a:extLst>
                <a:ext uri="{FF2B5EF4-FFF2-40B4-BE49-F238E27FC236}">
                  <a16:creationId xmlns:a16="http://schemas.microsoft.com/office/drawing/2014/main" id="{059A51EC-24EC-09A8-A931-0C514F033872}"/>
                </a:ext>
              </a:extLst>
            </p:cNvPr>
            <p:cNvSpPr/>
            <p:nvPr/>
          </p:nvSpPr>
          <p:spPr>
            <a:xfrm>
              <a:off x="1652298" y="2378845"/>
              <a:ext cx="9927981" cy="286249"/>
            </a:xfrm>
            <a:prstGeom prst="rect">
              <a:avLst/>
            </a:prstGeom>
            <a:solidFill>
              <a:srgbClr val="4472C4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25400" algn="l" rotWithShape="0">
                <a:prstClr val="black">
                  <a:alpha val="32000"/>
                </a:prstClr>
              </a:outerShdw>
            </a:effectLst>
          </p:spPr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34" name="Group 14">
              <a:extLst>
                <a:ext uri="{FF2B5EF4-FFF2-40B4-BE49-F238E27FC236}">
                  <a16:creationId xmlns:a16="http://schemas.microsoft.com/office/drawing/2014/main" id="{93CD761F-2706-D473-1E1E-99D04DF635BF}"/>
                </a:ext>
              </a:extLst>
            </p:cNvPr>
            <p:cNvGrpSpPr/>
            <p:nvPr/>
          </p:nvGrpSpPr>
          <p:grpSpPr>
            <a:xfrm>
              <a:off x="10920536" y="2466851"/>
              <a:ext cx="581348" cy="126235"/>
              <a:chOff x="8092857" y="2115830"/>
              <a:chExt cx="581348" cy="126235"/>
            </a:xfrm>
          </p:grpSpPr>
          <p:sp>
            <p:nvSpPr>
              <p:cNvPr id="37" name="Rectangle 15">
                <a:extLst>
                  <a:ext uri="{FF2B5EF4-FFF2-40B4-BE49-F238E27FC236}">
                    <a16:creationId xmlns:a16="http://schemas.microsoft.com/office/drawing/2014/main" id="{6C11FC76-01CB-87C6-EA82-F1EF789555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48205" y="2116065"/>
                <a:ext cx="126000" cy="126000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8" name="Rectangle 16">
                <a:extLst>
                  <a:ext uri="{FF2B5EF4-FFF2-40B4-BE49-F238E27FC236}">
                    <a16:creationId xmlns:a16="http://schemas.microsoft.com/office/drawing/2014/main" id="{E2388118-C220-05C9-29AA-B1B9CB515D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2857" y="2115830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9" name="Rectangle 17">
                <a:extLst>
                  <a:ext uri="{FF2B5EF4-FFF2-40B4-BE49-F238E27FC236}">
                    <a16:creationId xmlns:a16="http://schemas.microsoft.com/office/drawing/2014/main" id="{747AF88A-25F8-40E6-3308-9590AC7541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20531" y="2115830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005616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olo 1">
            <a:extLst>
              <a:ext uri="{FF2B5EF4-FFF2-40B4-BE49-F238E27FC236}">
                <a16:creationId xmlns:a16="http://schemas.microsoft.com/office/drawing/2014/main" id="{633D7D6F-BDE8-F6E5-A601-6B96EDCD23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on pc2</a:t>
            </a:r>
            <a:endParaRPr lang="en-US" altLang="it-IT"/>
          </a:p>
        </p:txBody>
      </p:sp>
      <p:sp>
        <p:nvSpPr>
          <p:cNvPr id="25603" name="Segnaposto contenuto 2">
            <a:extLst>
              <a:ext uri="{FF2B5EF4-FFF2-40B4-BE49-F238E27FC236}">
                <a16:creationId xmlns:a16="http://schemas.microsoft.com/office/drawing/2014/main" id="{1DC740A0-D38F-F586-C1EB-2B886DAF27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it-IT" altLang="it-IT" err="1"/>
              <a:t>execute</a:t>
            </a:r>
            <a:r>
              <a:rPr lang="it-IT" altLang="it-IT"/>
              <a:t> a </a:t>
            </a:r>
            <a:r>
              <a:rPr lang="it-IT" altLang="it-IT" err="1"/>
              <a:t>ping</a:t>
            </a:r>
            <a:r>
              <a:rPr lang="it-IT" altLang="it-IT"/>
              <a:t> </a:t>
            </a:r>
            <a:r>
              <a:rPr lang="it-IT" altLang="it-IT" err="1"/>
              <a:t>command</a:t>
            </a:r>
            <a:r>
              <a:rPr lang="it-IT" altLang="it-IT"/>
              <a:t> </a:t>
            </a:r>
            <a:r>
              <a:rPr lang="it-IT" altLang="it-IT" err="1"/>
              <a:t>towards</a:t>
            </a:r>
            <a:r>
              <a:rPr lang="it-IT" altLang="it-IT"/>
              <a:t> pc1 </a:t>
            </a:r>
            <a:endParaRPr lang="en-US" alt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EB04D9C-67BA-2AE5-C0D6-6C13AF5F4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last update: </a:t>
            </a:r>
            <a:r>
              <a:rPr lang="en-US" altLang="it-IT"/>
              <a:t>Nov 2023</a:t>
            </a:r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8C913AA-4B55-596E-FB50-3272ED259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err="1"/>
              <a:t>kathara</a:t>
            </a:r>
            <a:r>
              <a:rPr lang="it-IT" altLang="it-IT"/>
              <a:t> – [ lab: basic-ipv4 ]</a:t>
            </a:r>
          </a:p>
        </p:txBody>
      </p:sp>
      <p:grpSp>
        <p:nvGrpSpPr>
          <p:cNvPr id="6" name="Group 1">
            <a:extLst>
              <a:ext uri="{FF2B5EF4-FFF2-40B4-BE49-F238E27FC236}">
                <a16:creationId xmlns:a16="http://schemas.microsoft.com/office/drawing/2014/main" id="{161D985A-233F-B26D-D64D-2D8E03838BF8}"/>
              </a:ext>
            </a:extLst>
          </p:cNvPr>
          <p:cNvGrpSpPr/>
          <p:nvPr/>
        </p:nvGrpSpPr>
        <p:grpSpPr>
          <a:xfrm>
            <a:off x="987993" y="2511556"/>
            <a:ext cx="10216014" cy="2532138"/>
            <a:chOff x="1364266" y="2378845"/>
            <a:chExt cx="10216014" cy="2532138"/>
          </a:xfrm>
        </p:grpSpPr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F0B87276-EE02-17B7-3370-3168133C8736}"/>
                </a:ext>
              </a:extLst>
            </p:cNvPr>
            <p:cNvSpPr/>
            <p:nvPr/>
          </p:nvSpPr>
          <p:spPr>
            <a:xfrm>
              <a:off x="1364266" y="2668295"/>
              <a:ext cx="10216014" cy="2242688"/>
            </a:xfrm>
            <a:prstGeom prst="rect">
              <a:avLst/>
            </a:prstGeom>
            <a:solidFill>
              <a:sysClr val="windowText" lastClr="000000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/>
            <a:lstStyle/>
            <a:p>
              <a:pPr eaLnBrk="1" hangingPunct="1"/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root@pc2:/# ping 195.11.14.5</a:t>
              </a:r>
            </a:p>
            <a:p>
              <a:pPr eaLnBrk="1" hangingPunct="1"/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PING 195.11.14.5 (195.11.14.5) 56(84) bytes of data.</a:t>
              </a:r>
            </a:p>
            <a:p>
              <a:pPr eaLnBrk="1" hangingPunct="1"/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64 bytes from 195.11.14.5: </a:t>
              </a:r>
              <a:r>
                <a:rPr lang="en-US" altLang="it-IT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icmp_seq</a:t>
              </a:r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=1 </a:t>
              </a:r>
              <a:r>
                <a:rPr lang="en-US" altLang="it-IT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ttl</a:t>
              </a:r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=62 time=5.86 </a:t>
              </a:r>
              <a:r>
                <a:rPr lang="en-US" altLang="it-IT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ms</a:t>
              </a:r>
              <a:endParaRPr lang="en-US" altLang="it-IT">
                <a:solidFill>
                  <a:schemeClr val="bg1"/>
                </a:solidFill>
                <a:latin typeface="Lucida Console" panose="020B0609040504020204" pitchFamily="49" charset="0"/>
              </a:endParaRPr>
            </a:p>
            <a:p>
              <a:pPr eaLnBrk="1" hangingPunct="1"/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64 bytes from 195.11.14.5: </a:t>
              </a:r>
              <a:r>
                <a:rPr lang="en-US" altLang="it-IT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icmp_seq</a:t>
              </a:r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=2 </a:t>
              </a:r>
              <a:r>
                <a:rPr lang="en-US" altLang="it-IT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ttl</a:t>
              </a:r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=62 time=1.69 </a:t>
              </a:r>
              <a:r>
                <a:rPr lang="en-US" altLang="it-IT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ms</a:t>
              </a:r>
              <a:endParaRPr lang="en-US" altLang="it-IT">
                <a:solidFill>
                  <a:schemeClr val="bg1"/>
                </a:solidFill>
                <a:latin typeface="Lucida Console" panose="020B0609040504020204" pitchFamily="49" charset="0"/>
              </a:endParaRPr>
            </a:p>
            <a:p>
              <a:pPr eaLnBrk="1" hangingPunct="1"/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--- 195.11.14.5 ping statistics ---</a:t>
              </a:r>
            </a:p>
            <a:p>
              <a:pPr eaLnBrk="1" hangingPunct="1"/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2 packets transmitted, 2 received, 0% packet loss, time 1002ms</a:t>
              </a:r>
            </a:p>
            <a:p>
              <a:pPr eaLnBrk="1" hangingPunct="1"/>
              <a:r>
                <a:rPr lang="en-US" altLang="it-IT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rtt</a:t>
              </a:r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 min/avg/max/</a:t>
              </a:r>
              <a:r>
                <a:rPr lang="en-US" altLang="it-IT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mdev</a:t>
              </a:r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 = 1.688/3.771/5.855/2.083 </a:t>
              </a:r>
              <a:r>
                <a:rPr lang="en-US" altLang="it-IT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ms</a:t>
              </a:r>
              <a:endParaRPr lang="en-US" altLang="it-IT">
                <a:solidFill>
                  <a:schemeClr val="bg1"/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7AD1EB8D-4F6E-2852-D528-80016DA99004}"/>
                </a:ext>
              </a:extLst>
            </p:cNvPr>
            <p:cNvSpPr/>
            <p:nvPr/>
          </p:nvSpPr>
          <p:spPr>
            <a:xfrm>
              <a:off x="1364266" y="2378845"/>
              <a:ext cx="10216014" cy="286249"/>
            </a:xfrm>
            <a:prstGeom prst="rect">
              <a:avLst/>
            </a:prstGeom>
            <a:solidFill>
              <a:srgbClr val="4472C4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25400" algn="l" rotWithShape="0">
                <a:prstClr val="black">
                  <a:alpha val="32000"/>
                </a:prstClr>
              </a:outerShdw>
            </a:effectLst>
          </p:spPr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kern="0">
                  <a:solidFill>
                    <a:prstClr val="white"/>
                  </a:solidFill>
                  <a:latin typeface="Calibri" panose="020F0502020204030204"/>
                </a:rPr>
                <a:t>pc2</a:t>
              </a:r>
            </a:p>
          </p:txBody>
        </p:sp>
        <p:grpSp>
          <p:nvGrpSpPr>
            <p:cNvPr id="9" name="Group 14">
              <a:extLst>
                <a:ext uri="{FF2B5EF4-FFF2-40B4-BE49-F238E27FC236}">
                  <a16:creationId xmlns:a16="http://schemas.microsoft.com/office/drawing/2014/main" id="{23BD7D5B-DED5-C257-5995-DA18CAFD1791}"/>
                </a:ext>
              </a:extLst>
            </p:cNvPr>
            <p:cNvGrpSpPr/>
            <p:nvPr/>
          </p:nvGrpSpPr>
          <p:grpSpPr>
            <a:xfrm>
              <a:off x="10920536" y="2466851"/>
              <a:ext cx="581348" cy="126235"/>
              <a:chOff x="8092857" y="2115830"/>
              <a:chExt cx="581348" cy="126235"/>
            </a:xfrm>
          </p:grpSpPr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F1BD07D4-1F7B-2116-384A-6E0A40061B9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48205" y="2116065"/>
                <a:ext cx="126000" cy="126000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" name="Rectangle 16">
                <a:extLst>
                  <a:ext uri="{FF2B5EF4-FFF2-40B4-BE49-F238E27FC236}">
                    <a16:creationId xmlns:a16="http://schemas.microsoft.com/office/drawing/2014/main" id="{C4C02BE1-4F2E-8194-AACD-ED9A5984CC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2857" y="2115830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Rectangle 17">
                <a:extLst>
                  <a:ext uri="{FF2B5EF4-FFF2-40B4-BE49-F238E27FC236}">
                    <a16:creationId xmlns:a16="http://schemas.microsoft.com/office/drawing/2014/main" id="{3AC3874A-6D85-9C42-28F6-61E49DB747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20531" y="2115830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3318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>
            <a:extLst>
              <a:ext uri="{FF2B5EF4-FFF2-40B4-BE49-F238E27FC236}">
                <a16:creationId xmlns:a16="http://schemas.microsoft.com/office/drawing/2014/main" id="{385FC81B-AAEB-16BD-F586-47C94E58E5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/>
              <a:t>inspecting the arp cache</a:t>
            </a:r>
            <a:br>
              <a:rPr lang="it-IT" altLang="it-IT"/>
            </a:br>
            <a:r>
              <a:rPr lang="it-IT" altLang="it-IT" sz="4000"/>
              <a:t>(non local traffic)</a:t>
            </a:r>
          </a:p>
        </p:txBody>
      </p:sp>
      <p:sp>
        <p:nvSpPr>
          <p:cNvPr id="44" name="Segnaposto data 2">
            <a:extLst>
              <a:ext uri="{FF2B5EF4-FFF2-40B4-BE49-F238E27FC236}">
                <a16:creationId xmlns:a16="http://schemas.microsoft.com/office/drawing/2014/main" id="{8320D44D-E52C-34EA-792E-2A903DDDB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last update: </a:t>
            </a:r>
            <a:r>
              <a:rPr lang="en-US" altLang="it-IT"/>
              <a:t>Nov 2023</a:t>
            </a:r>
            <a:endParaRPr lang="it-IT" altLang="it-IT"/>
          </a:p>
        </p:txBody>
      </p:sp>
      <p:sp>
        <p:nvSpPr>
          <p:cNvPr id="45" name="Segnaposto piè di pagina 3">
            <a:extLst>
              <a:ext uri="{FF2B5EF4-FFF2-40B4-BE49-F238E27FC236}">
                <a16:creationId xmlns:a16="http://schemas.microsoft.com/office/drawing/2014/main" id="{F89ED0C8-6CD8-45BB-522C-AFCF2C649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err="1"/>
              <a:t>kathara</a:t>
            </a:r>
            <a:r>
              <a:rPr lang="it-IT" altLang="it-IT"/>
              <a:t> – [ lab: basic-ipv4 ]</a:t>
            </a:r>
          </a:p>
        </p:txBody>
      </p:sp>
      <p:sp>
        <p:nvSpPr>
          <p:cNvPr id="26629" name="Line 3">
            <a:extLst>
              <a:ext uri="{FF2B5EF4-FFF2-40B4-BE49-F238E27FC236}">
                <a16:creationId xmlns:a16="http://schemas.microsoft.com/office/drawing/2014/main" id="{5CD62241-C281-5556-293F-519DE99A10B2}"/>
              </a:ext>
            </a:extLst>
          </p:cNvPr>
          <p:cNvSpPr>
            <a:spLocks noChangeShapeType="1"/>
          </p:cNvSpPr>
          <p:nvPr/>
        </p:nvSpPr>
        <p:spPr bwMode="auto">
          <a:xfrm>
            <a:off x="8061325" y="3927481"/>
            <a:ext cx="0" cy="930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26630" name="Line 4">
            <a:extLst>
              <a:ext uri="{FF2B5EF4-FFF2-40B4-BE49-F238E27FC236}">
                <a16:creationId xmlns:a16="http://schemas.microsoft.com/office/drawing/2014/main" id="{E6915F8F-5668-4D55-5AD9-774B1A8E628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27525" y="5391150"/>
            <a:ext cx="31257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26631" name="Text Box 5">
            <a:extLst>
              <a:ext uri="{FF2B5EF4-FFF2-40B4-BE49-F238E27FC236}">
                <a16:creationId xmlns:a16="http://schemas.microsoft.com/office/drawing/2014/main" id="{84A639C7-9E15-9E20-4C67-D05F0545B5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8288" y="3576644"/>
            <a:ext cx="46519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b="1">
                <a:solidFill>
                  <a:schemeClr val="accent1"/>
                </a:solidFill>
              </a:rPr>
              <a:t>A</a:t>
            </a:r>
            <a:endParaRPr lang="it-IT" altLang="it-IT" sz="2000">
              <a:solidFill>
                <a:schemeClr val="accent1"/>
              </a:solidFill>
            </a:endParaRPr>
          </a:p>
        </p:txBody>
      </p:sp>
      <p:sp>
        <p:nvSpPr>
          <p:cNvPr id="26632" name="Line 6">
            <a:extLst>
              <a:ext uri="{FF2B5EF4-FFF2-40B4-BE49-F238E27FC236}">
                <a16:creationId xmlns:a16="http://schemas.microsoft.com/office/drawing/2014/main" id="{7FE856DA-C9CC-A4C9-7CFF-4CBC1D9BAEC2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5525" y="3927482"/>
            <a:ext cx="0" cy="854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26633" name="Rectangle 7">
            <a:extLst>
              <a:ext uri="{FF2B5EF4-FFF2-40B4-BE49-F238E27FC236}">
                <a16:creationId xmlns:a16="http://schemas.microsoft.com/office/drawing/2014/main" id="{9980FA5E-7128-8A8B-40ED-E19CF8A0E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0726" y="5086350"/>
            <a:ext cx="674688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 b="1"/>
              <a:t>r1</a:t>
            </a:r>
            <a:endParaRPr lang="it-IT" altLang="it-IT" sz="2400"/>
          </a:p>
        </p:txBody>
      </p:sp>
      <p:sp>
        <p:nvSpPr>
          <p:cNvPr id="26634" name="Rectangle 8">
            <a:extLst>
              <a:ext uri="{FF2B5EF4-FFF2-40B4-BE49-F238E27FC236}">
                <a16:creationId xmlns:a16="http://schemas.microsoft.com/office/drawing/2014/main" id="{FBADC78F-A348-65A3-89D1-1E21C61123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8120" y="5086350"/>
            <a:ext cx="695325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 b="1"/>
              <a:t>r2</a:t>
            </a:r>
            <a:endParaRPr lang="it-IT" altLang="it-IT" sz="2400"/>
          </a:p>
        </p:txBody>
      </p:sp>
      <p:pic>
        <p:nvPicPr>
          <p:cNvPr id="26635" name="Picture 9" descr="scheda-su">
            <a:extLst>
              <a:ext uri="{FF2B5EF4-FFF2-40B4-BE49-F238E27FC236}">
                <a16:creationId xmlns:a16="http://schemas.microsoft.com/office/drawing/2014/main" id="{BC513297-A2F4-7E0B-63E1-B11AAD341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25" y="4603750"/>
            <a:ext cx="331788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6" name="Picture 10" descr="scheda-su">
            <a:extLst>
              <a:ext uri="{FF2B5EF4-FFF2-40B4-BE49-F238E27FC236}">
                <a16:creationId xmlns:a16="http://schemas.microsoft.com/office/drawing/2014/main" id="{33DB26E9-6165-C4C6-3C51-9C148336A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925" y="4629150"/>
            <a:ext cx="331788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7" name="Line 11">
            <a:extLst>
              <a:ext uri="{FF2B5EF4-FFF2-40B4-BE49-F238E27FC236}">
                <a16:creationId xmlns:a16="http://schemas.microsoft.com/office/drawing/2014/main" id="{F2A01618-1374-E84D-A2B0-E6F63AA4BCE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05113" y="3927475"/>
            <a:ext cx="129381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pic>
        <p:nvPicPr>
          <p:cNvPr id="26638" name="Picture 12" descr="scheda-right">
            <a:extLst>
              <a:ext uri="{FF2B5EF4-FFF2-40B4-BE49-F238E27FC236}">
                <a16:creationId xmlns:a16="http://schemas.microsoft.com/office/drawing/2014/main" id="{89FA679D-35D8-649A-0FAC-EF62E9FBB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325" y="5238751"/>
            <a:ext cx="5334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9" name="Text Box 13">
            <a:extLst>
              <a:ext uri="{FF2B5EF4-FFF2-40B4-BE49-F238E27FC236}">
                <a16:creationId xmlns:a16="http://schemas.microsoft.com/office/drawing/2014/main" id="{DBC7C571-9EB5-65C9-764E-536E081504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1138" y="3622680"/>
            <a:ext cx="45878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b="1">
                <a:solidFill>
                  <a:schemeClr val="accent1"/>
                </a:solidFill>
              </a:rPr>
              <a:t>C</a:t>
            </a:r>
            <a:endParaRPr lang="it-IT" altLang="it-IT">
              <a:solidFill>
                <a:schemeClr val="accent1"/>
              </a:solidFill>
            </a:endParaRPr>
          </a:p>
        </p:txBody>
      </p:sp>
      <p:sp>
        <p:nvSpPr>
          <p:cNvPr id="26640" name="Line 14">
            <a:extLst>
              <a:ext uri="{FF2B5EF4-FFF2-40B4-BE49-F238E27FC236}">
                <a16:creationId xmlns:a16="http://schemas.microsoft.com/office/drawing/2014/main" id="{57A62472-E5BF-C5C0-A191-B3C0DD2AA8B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94526" y="3927475"/>
            <a:ext cx="2819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26641" name="Text Box 15">
            <a:extLst>
              <a:ext uri="{FF2B5EF4-FFF2-40B4-BE49-F238E27FC236}">
                <a16:creationId xmlns:a16="http://schemas.microsoft.com/office/drawing/2014/main" id="{5B82B77A-DF4A-5744-C534-4027BBC778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2925" y="4765680"/>
            <a:ext cx="46679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b="1">
                <a:solidFill>
                  <a:schemeClr val="accent1"/>
                </a:solidFill>
              </a:rPr>
              <a:t>B</a:t>
            </a:r>
            <a:endParaRPr lang="it-IT" altLang="it-IT" sz="2000">
              <a:solidFill>
                <a:schemeClr val="accent1"/>
              </a:solidFill>
            </a:endParaRPr>
          </a:p>
        </p:txBody>
      </p:sp>
      <p:pic>
        <p:nvPicPr>
          <p:cNvPr id="26642" name="Picture 16" descr="scheda">
            <a:extLst>
              <a:ext uri="{FF2B5EF4-FFF2-40B4-BE49-F238E27FC236}">
                <a16:creationId xmlns:a16="http://schemas.microsoft.com/office/drawing/2014/main" id="{1EE4383B-3D18-3ED3-4907-DCCF3B000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325" y="5254625"/>
            <a:ext cx="5334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43" name="Rectangle 17">
            <a:extLst>
              <a:ext uri="{FF2B5EF4-FFF2-40B4-BE49-F238E27FC236}">
                <a16:creationId xmlns:a16="http://schemas.microsoft.com/office/drawing/2014/main" id="{23E77B63-F3FC-F5EF-A5EF-9690D8831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9726" y="2060577"/>
            <a:ext cx="674688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 b="1"/>
              <a:t>pc1</a:t>
            </a:r>
            <a:endParaRPr lang="it-IT" altLang="it-IT" sz="2400"/>
          </a:p>
        </p:txBody>
      </p:sp>
      <p:sp>
        <p:nvSpPr>
          <p:cNvPr id="26644" name="Rectangle 18">
            <a:extLst>
              <a:ext uri="{FF2B5EF4-FFF2-40B4-BE49-F238E27FC236}">
                <a16:creationId xmlns:a16="http://schemas.microsoft.com/office/drawing/2014/main" id="{FDEFBF5B-179D-F55F-FE3C-1B30E29C4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6925" y="2098676"/>
            <a:ext cx="674688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 b="1"/>
              <a:t>pc2</a:t>
            </a:r>
            <a:endParaRPr lang="it-IT" altLang="it-IT" sz="2400"/>
          </a:p>
        </p:txBody>
      </p:sp>
      <p:pic>
        <p:nvPicPr>
          <p:cNvPr id="26645" name="Picture 19" descr="scheda-giu">
            <a:extLst>
              <a:ext uri="{FF2B5EF4-FFF2-40B4-BE49-F238E27FC236}">
                <a16:creationId xmlns:a16="http://schemas.microsoft.com/office/drawing/2014/main" id="{0C44F89E-2C5E-434D-0DC7-FF540AEA9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325" y="2606675"/>
            <a:ext cx="331788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6" name="Picture 20" descr="scheda-giu">
            <a:extLst>
              <a:ext uri="{FF2B5EF4-FFF2-40B4-BE49-F238E27FC236}">
                <a16:creationId xmlns:a16="http://schemas.microsoft.com/office/drawing/2014/main" id="{B8DA2EF4-DB27-903A-14AB-B842D045B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25" y="2606675"/>
            <a:ext cx="331788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47" name="Line 21">
            <a:extLst>
              <a:ext uri="{FF2B5EF4-FFF2-40B4-BE49-F238E27FC236}">
                <a16:creationId xmlns:a16="http://schemas.microsoft.com/office/drawing/2014/main" id="{FF21FF5A-BE3A-B34E-7F85-7563AC6377DC}"/>
              </a:ext>
            </a:extLst>
          </p:cNvPr>
          <p:cNvSpPr>
            <a:spLocks noChangeShapeType="1"/>
          </p:cNvSpPr>
          <p:nvPr/>
        </p:nvSpPr>
        <p:spPr bwMode="auto">
          <a:xfrm>
            <a:off x="3184525" y="3165475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26648" name="Line 22">
            <a:extLst>
              <a:ext uri="{FF2B5EF4-FFF2-40B4-BE49-F238E27FC236}">
                <a16:creationId xmlns:a16="http://schemas.microsoft.com/office/drawing/2014/main" id="{1D67573C-3D1C-A854-4AF7-4AAB7D73316F}"/>
              </a:ext>
            </a:extLst>
          </p:cNvPr>
          <p:cNvSpPr>
            <a:spLocks noChangeShapeType="1"/>
          </p:cNvSpPr>
          <p:nvPr/>
        </p:nvSpPr>
        <p:spPr bwMode="auto">
          <a:xfrm>
            <a:off x="7453313" y="3165475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26649" name="Text Box 23">
            <a:extLst>
              <a:ext uri="{FF2B5EF4-FFF2-40B4-BE49-F238E27FC236}">
                <a16:creationId xmlns:a16="http://schemas.microsoft.com/office/drawing/2014/main" id="{982F351C-330D-67A0-7835-DA378E960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6307" y="2708279"/>
            <a:ext cx="68800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eth0</a:t>
            </a:r>
          </a:p>
        </p:txBody>
      </p:sp>
      <p:sp>
        <p:nvSpPr>
          <p:cNvPr id="26650" name="Text Box 24">
            <a:extLst>
              <a:ext uri="{FF2B5EF4-FFF2-40B4-BE49-F238E27FC236}">
                <a16:creationId xmlns:a16="http://schemas.microsoft.com/office/drawing/2014/main" id="{E98AA4C3-7082-A95D-22BA-A59D6D692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4957" y="2736853"/>
            <a:ext cx="68800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eth0</a:t>
            </a:r>
          </a:p>
        </p:txBody>
      </p:sp>
      <p:sp>
        <p:nvSpPr>
          <p:cNvPr id="26651" name="Text Box 25">
            <a:extLst>
              <a:ext uri="{FF2B5EF4-FFF2-40B4-BE49-F238E27FC236}">
                <a16:creationId xmlns:a16="http://schemas.microsoft.com/office/drawing/2014/main" id="{2D88C49C-C8D7-4C8A-3C77-4679FFF14B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7332" y="4664077"/>
            <a:ext cx="68800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eth0</a:t>
            </a:r>
          </a:p>
        </p:txBody>
      </p:sp>
      <p:sp>
        <p:nvSpPr>
          <p:cNvPr id="26652" name="Text Box 26">
            <a:extLst>
              <a:ext uri="{FF2B5EF4-FFF2-40B4-BE49-F238E27FC236}">
                <a16:creationId xmlns:a16="http://schemas.microsoft.com/office/drawing/2014/main" id="{47C0E4A3-F03A-A412-B538-2D5EF88C82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707" y="5511803"/>
            <a:ext cx="68800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eth1</a:t>
            </a:r>
          </a:p>
        </p:txBody>
      </p:sp>
      <p:sp>
        <p:nvSpPr>
          <p:cNvPr id="26653" name="Text Box 27">
            <a:extLst>
              <a:ext uri="{FF2B5EF4-FFF2-40B4-BE49-F238E27FC236}">
                <a16:creationId xmlns:a16="http://schemas.microsoft.com/office/drawing/2014/main" id="{0D6491F2-D9A2-15E3-8B6C-2B906F354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6532" y="5511803"/>
            <a:ext cx="68800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eth1</a:t>
            </a:r>
          </a:p>
        </p:txBody>
      </p:sp>
      <p:sp>
        <p:nvSpPr>
          <p:cNvPr id="26654" name="Text Box 28">
            <a:extLst>
              <a:ext uri="{FF2B5EF4-FFF2-40B4-BE49-F238E27FC236}">
                <a16:creationId xmlns:a16="http://schemas.microsoft.com/office/drawing/2014/main" id="{EEB30661-DEAD-957B-79BB-EE0A8D15C9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0720" y="4673602"/>
            <a:ext cx="68800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eth0</a:t>
            </a:r>
          </a:p>
        </p:txBody>
      </p:sp>
      <p:sp>
        <p:nvSpPr>
          <p:cNvPr id="26655" name="Text Box 29">
            <a:extLst>
              <a:ext uri="{FF2B5EF4-FFF2-40B4-BE49-F238E27FC236}">
                <a16:creationId xmlns:a16="http://schemas.microsoft.com/office/drawing/2014/main" id="{A397A72E-652E-BA67-445C-06501EEAB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9216" y="4003677"/>
            <a:ext cx="1905393" cy="40011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195.11.14.0/24</a:t>
            </a:r>
          </a:p>
        </p:txBody>
      </p:sp>
      <p:sp>
        <p:nvSpPr>
          <p:cNvPr id="26656" name="Text Box 30">
            <a:extLst>
              <a:ext uri="{FF2B5EF4-FFF2-40B4-BE49-F238E27FC236}">
                <a16:creationId xmlns:a16="http://schemas.microsoft.com/office/drawing/2014/main" id="{CE31921C-333B-A67E-F4C6-DCE2C64AD6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8549" y="3978275"/>
            <a:ext cx="1628972" cy="40011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200.1.1.0/24</a:t>
            </a:r>
          </a:p>
        </p:txBody>
      </p:sp>
      <p:sp>
        <p:nvSpPr>
          <p:cNvPr id="26657" name="Text Box 31">
            <a:extLst>
              <a:ext uri="{FF2B5EF4-FFF2-40B4-BE49-F238E27FC236}">
                <a16:creationId xmlns:a16="http://schemas.microsoft.com/office/drawing/2014/main" id="{6B69E9FC-706C-283C-E2B7-17C551FFA8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29" y="5451477"/>
            <a:ext cx="1628972" cy="40011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100.0.0.8/30</a:t>
            </a:r>
          </a:p>
        </p:txBody>
      </p:sp>
      <p:sp>
        <p:nvSpPr>
          <p:cNvPr id="26658" name="Text Box 32">
            <a:extLst>
              <a:ext uri="{FF2B5EF4-FFF2-40B4-BE49-F238E27FC236}">
                <a16:creationId xmlns:a16="http://schemas.microsoft.com/office/drawing/2014/main" id="{432A7982-7D46-A949-ABA8-4F7F98B9A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7303" y="2665414"/>
            <a:ext cx="401072" cy="40011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.5</a:t>
            </a:r>
          </a:p>
        </p:txBody>
      </p:sp>
      <p:sp>
        <p:nvSpPr>
          <p:cNvPr id="26659" name="Text Box 33">
            <a:extLst>
              <a:ext uri="{FF2B5EF4-FFF2-40B4-BE49-F238E27FC236}">
                <a16:creationId xmlns:a16="http://schemas.microsoft.com/office/drawing/2014/main" id="{ADF65E31-82B6-31C1-05E8-ADB05222F5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8895" y="2736852"/>
            <a:ext cx="394916" cy="40011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.7</a:t>
            </a:r>
          </a:p>
        </p:txBody>
      </p:sp>
      <p:sp>
        <p:nvSpPr>
          <p:cNvPr id="26660" name="Text Box 34">
            <a:extLst>
              <a:ext uri="{FF2B5EF4-FFF2-40B4-BE49-F238E27FC236}">
                <a16:creationId xmlns:a16="http://schemas.microsoft.com/office/drawing/2014/main" id="{66B9C448-797D-7114-3D7D-AD9A59F7A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2035" y="4681540"/>
            <a:ext cx="401072" cy="40011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.1</a:t>
            </a:r>
          </a:p>
        </p:txBody>
      </p:sp>
      <p:sp>
        <p:nvSpPr>
          <p:cNvPr id="26661" name="Text Box 35">
            <a:extLst>
              <a:ext uri="{FF2B5EF4-FFF2-40B4-BE49-F238E27FC236}">
                <a16:creationId xmlns:a16="http://schemas.microsoft.com/office/drawing/2014/main" id="{2D29CCD8-3AD7-FCFB-BCC2-E8B738797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8674" y="4681540"/>
            <a:ext cx="401072" cy="40011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.1</a:t>
            </a:r>
          </a:p>
        </p:txBody>
      </p:sp>
      <p:sp>
        <p:nvSpPr>
          <p:cNvPr id="26662" name="Text Box 36">
            <a:extLst>
              <a:ext uri="{FF2B5EF4-FFF2-40B4-BE49-F238E27FC236}">
                <a16:creationId xmlns:a16="http://schemas.microsoft.com/office/drawing/2014/main" id="{0576457B-494F-4552-947C-C9F1448D2E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5074" y="5908675"/>
            <a:ext cx="401072" cy="40011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.9</a:t>
            </a:r>
          </a:p>
        </p:txBody>
      </p:sp>
      <p:sp>
        <p:nvSpPr>
          <p:cNvPr id="26663" name="Text Box 37">
            <a:extLst>
              <a:ext uri="{FF2B5EF4-FFF2-40B4-BE49-F238E27FC236}">
                <a16:creationId xmlns:a16="http://schemas.microsoft.com/office/drawing/2014/main" id="{E5AE5965-2F83-698F-6045-71BEFD315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4952" y="5908675"/>
            <a:ext cx="540533" cy="40011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.10</a:t>
            </a:r>
          </a:p>
        </p:txBody>
      </p:sp>
      <p:sp>
        <p:nvSpPr>
          <p:cNvPr id="26664" name="Rectangle 38">
            <a:extLst>
              <a:ext uri="{FF2B5EF4-FFF2-40B4-BE49-F238E27FC236}">
                <a16:creationId xmlns:a16="http://schemas.microsoft.com/office/drawing/2014/main" id="{81C305E0-B7D8-05E9-9F3E-18145EA398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5725" y="2098676"/>
            <a:ext cx="674688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 b="1"/>
              <a:t>pc3</a:t>
            </a:r>
            <a:endParaRPr lang="it-IT" altLang="it-IT" sz="2400"/>
          </a:p>
        </p:txBody>
      </p:sp>
      <p:pic>
        <p:nvPicPr>
          <p:cNvPr id="26665" name="Picture 39" descr="scheda-giu">
            <a:extLst>
              <a:ext uri="{FF2B5EF4-FFF2-40B4-BE49-F238E27FC236}">
                <a16:creationId xmlns:a16="http://schemas.microsoft.com/office/drawing/2014/main" id="{97D940BF-5E97-D166-BE36-66CFBF673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25" y="2606675"/>
            <a:ext cx="331788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66" name="Line 40">
            <a:extLst>
              <a:ext uri="{FF2B5EF4-FFF2-40B4-BE49-F238E27FC236}">
                <a16:creationId xmlns:a16="http://schemas.microsoft.com/office/drawing/2014/main" id="{4C834071-3B31-327F-E967-9E64C1565791}"/>
              </a:ext>
            </a:extLst>
          </p:cNvPr>
          <p:cNvSpPr>
            <a:spLocks noChangeShapeType="1"/>
          </p:cNvSpPr>
          <p:nvPr/>
        </p:nvSpPr>
        <p:spPr bwMode="auto">
          <a:xfrm>
            <a:off x="9280525" y="3165475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26667" name="Text Box 41">
            <a:extLst>
              <a:ext uri="{FF2B5EF4-FFF2-40B4-BE49-F238E27FC236}">
                <a16:creationId xmlns:a16="http://schemas.microsoft.com/office/drawing/2014/main" id="{58E317AB-63E3-529C-27EE-FCEBFFD62C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9132" y="2784477"/>
            <a:ext cx="68800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eth0</a:t>
            </a:r>
          </a:p>
        </p:txBody>
      </p:sp>
      <p:sp>
        <p:nvSpPr>
          <p:cNvPr id="26668" name="Text Box 42">
            <a:extLst>
              <a:ext uri="{FF2B5EF4-FFF2-40B4-BE49-F238E27FC236}">
                <a16:creationId xmlns:a16="http://schemas.microsoft.com/office/drawing/2014/main" id="{25869C18-636E-EFA0-356D-4BF776B56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7274" y="2736852"/>
            <a:ext cx="401072" cy="40011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.3</a:t>
            </a:r>
          </a:p>
        </p:txBody>
      </p:sp>
      <p:sp>
        <p:nvSpPr>
          <p:cNvPr id="26669" name="Freeform 43">
            <a:extLst>
              <a:ext uri="{FF2B5EF4-FFF2-40B4-BE49-F238E27FC236}">
                <a16:creationId xmlns:a16="http://schemas.microsoft.com/office/drawing/2014/main" id="{47A8F469-6974-2DD7-A0A9-B4FFA0CBBED5}"/>
              </a:ext>
            </a:extLst>
          </p:cNvPr>
          <p:cNvSpPr>
            <a:spLocks/>
          </p:cNvSpPr>
          <p:nvPr/>
        </p:nvSpPr>
        <p:spPr bwMode="auto">
          <a:xfrm>
            <a:off x="3489333" y="2665415"/>
            <a:ext cx="4419583" cy="2630426"/>
          </a:xfrm>
          <a:custGeom>
            <a:avLst/>
            <a:gdLst>
              <a:gd name="T0" fmla="*/ 2147483646 w 2718"/>
              <a:gd name="T1" fmla="*/ 0 h 1545"/>
              <a:gd name="T2" fmla="*/ 2147483646 w 2718"/>
              <a:gd name="T3" fmla="*/ 2147483646 h 1545"/>
              <a:gd name="T4" fmla="*/ 2147483646 w 2718"/>
              <a:gd name="T5" fmla="*/ 2147483646 h 1545"/>
              <a:gd name="T6" fmla="*/ 2147483646 w 2718"/>
              <a:gd name="T7" fmla="*/ 2147483646 h 1545"/>
              <a:gd name="T8" fmla="*/ 2147483646 w 2718"/>
              <a:gd name="T9" fmla="*/ 2147483646 h 1545"/>
              <a:gd name="T10" fmla="*/ 2147483646 w 2718"/>
              <a:gd name="T11" fmla="*/ 2147483646 h 1545"/>
              <a:gd name="T12" fmla="*/ 0 w 2718"/>
              <a:gd name="T13" fmla="*/ 2147483646 h 154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718" h="1545">
                <a:moveTo>
                  <a:pt x="2631" y="0"/>
                </a:moveTo>
                <a:cubicBezTo>
                  <a:pt x="2638" y="89"/>
                  <a:pt x="2671" y="354"/>
                  <a:pt x="2673" y="536"/>
                </a:cubicBezTo>
                <a:cubicBezTo>
                  <a:pt x="2675" y="718"/>
                  <a:pt x="2718" y="935"/>
                  <a:pt x="2644" y="1093"/>
                </a:cubicBezTo>
                <a:cubicBezTo>
                  <a:pt x="2570" y="1251"/>
                  <a:pt x="2581" y="1427"/>
                  <a:pt x="2231" y="1486"/>
                </a:cubicBezTo>
                <a:cubicBezTo>
                  <a:pt x="1881" y="1545"/>
                  <a:pt x="894" y="1537"/>
                  <a:pt x="542" y="1448"/>
                </a:cubicBezTo>
                <a:cubicBezTo>
                  <a:pt x="190" y="1359"/>
                  <a:pt x="209" y="1145"/>
                  <a:pt x="119" y="949"/>
                </a:cubicBezTo>
                <a:cubicBezTo>
                  <a:pt x="29" y="753"/>
                  <a:pt x="25" y="413"/>
                  <a:pt x="0" y="272"/>
                </a:cubicBezTo>
              </a:path>
            </a:pathLst>
          </a:custGeom>
          <a:noFill/>
          <a:ln w="57150" cap="flat" cmpd="sng">
            <a:solidFill>
              <a:schemeClr val="accent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endParaRPr lang="it-IT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3" name="Rectangle 2">
            <a:extLst>
              <a:ext uri="{FF2B5EF4-FFF2-40B4-BE49-F238E27FC236}">
                <a16:creationId xmlns:a16="http://schemas.microsoft.com/office/drawing/2014/main" id="{55C45E03-5159-FEE8-E566-25BE675111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/>
              <a:t>inspecting the arp cache</a:t>
            </a:r>
            <a:br>
              <a:rPr lang="it-IT" altLang="it-IT"/>
            </a:br>
            <a:r>
              <a:rPr lang="it-IT" altLang="it-IT" sz="4000"/>
              <a:t>(non local traffic)</a:t>
            </a:r>
            <a:endParaRPr lang="en-US" altLang="it-IT" sz="4000"/>
          </a:p>
        </p:txBody>
      </p:sp>
      <p:sp>
        <p:nvSpPr>
          <p:cNvPr id="27654" name="Rectangle 3">
            <a:extLst>
              <a:ext uri="{FF2B5EF4-FFF2-40B4-BE49-F238E27FC236}">
                <a16:creationId xmlns:a16="http://schemas.microsoft.com/office/drawing/2014/main" id="{1195F3D8-FF0D-E27F-C046-B65E6EF993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it-IT" sz="2400"/>
              <a:t>when ip traffic is addressed outside the local network, the sender needs the mac address of the router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it-IT" sz="2400"/>
              <a:t>arp requests can get replies only within the local network</a:t>
            </a:r>
          </a:p>
        </p:txBody>
      </p:sp>
      <p:sp>
        <p:nvSpPr>
          <p:cNvPr id="32" name="Segnaposto data 3">
            <a:extLst>
              <a:ext uri="{FF2B5EF4-FFF2-40B4-BE49-F238E27FC236}">
                <a16:creationId xmlns:a16="http://schemas.microsoft.com/office/drawing/2014/main" id="{8F1DB8D9-492D-0808-3316-B4C6E3400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last update: </a:t>
            </a:r>
            <a:r>
              <a:rPr lang="en-US" altLang="it-IT"/>
              <a:t>Nov 2023</a:t>
            </a:r>
            <a:endParaRPr lang="it-IT" altLang="it-IT"/>
          </a:p>
        </p:txBody>
      </p:sp>
      <p:sp>
        <p:nvSpPr>
          <p:cNvPr id="33" name="Segnaposto piè di pagina 4">
            <a:extLst>
              <a:ext uri="{FF2B5EF4-FFF2-40B4-BE49-F238E27FC236}">
                <a16:creationId xmlns:a16="http://schemas.microsoft.com/office/drawing/2014/main" id="{6B096DCF-F593-3357-7DF5-D6F97188B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err="1"/>
              <a:t>kathara</a:t>
            </a:r>
            <a:r>
              <a:rPr lang="it-IT" altLang="it-IT"/>
              <a:t> – [ lab: basic-ipv4 ]</a:t>
            </a:r>
          </a:p>
        </p:txBody>
      </p:sp>
      <p:sp>
        <p:nvSpPr>
          <p:cNvPr id="27652" name="Rectangle 55">
            <a:extLst>
              <a:ext uri="{FF2B5EF4-FFF2-40B4-BE49-F238E27FC236}">
                <a16:creationId xmlns:a16="http://schemas.microsoft.com/office/drawing/2014/main" id="{0EEAA1BC-67A4-3FF7-1168-BBF27B19C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6361892"/>
            <a:ext cx="181822" cy="3715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>
              <a:latin typeface="Arial" panose="020B0604020202020204" pitchFamily="34" charset="0"/>
            </a:endParaRPr>
          </a:p>
        </p:txBody>
      </p:sp>
      <p:sp>
        <p:nvSpPr>
          <p:cNvPr id="27657" name="Rectangle 57">
            <a:extLst>
              <a:ext uri="{FF2B5EF4-FFF2-40B4-BE49-F238E27FC236}">
                <a16:creationId xmlns:a16="http://schemas.microsoft.com/office/drawing/2014/main" id="{CCADA5A7-84EA-62A1-FBA3-4337502F1E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2918" y="5"/>
            <a:ext cx="1716087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9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Computer Networks Research Group Roma Tre</a:t>
            </a:r>
          </a:p>
        </p:txBody>
      </p:sp>
      <p:grpSp>
        <p:nvGrpSpPr>
          <p:cNvPr id="34" name="Group 1">
            <a:extLst>
              <a:ext uri="{FF2B5EF4-FFF2-40B4-BE49-F238E27FC236}">
                <a16:creationId xmlns:a16="http://schemas.microsoft.com/office/drawing/2014/main" id="{514D633C-71D1-54DA-8023-7FCA57267FEE}"/>
              </a:ext>
            </a:extLst>
          </p:cNvPr>
          <p:cNvGrpSpPr/>
          <p:nvPr/>
        </p:nvGrpSpPr>
        <p:grpSpPr>
          <a:xfrm>
            <a:off x="1226175" y="3140968"/>
            <a:ext cx="10216014" cy="1828800"/>
            <a:chOff x="1364266" y="2378845"/>
            <a:chExt cx="10216014" cy="1828800"/>
          </a:xfrm>
        </p:grpSpPr>
        <p:sp>
          <p:nvSpPr>
            <p:cNvPr id="35" name="Rectangle 4">
              <a:extLst>
                <a:ext uri="{FF2B5EF4-FFF2-40B4-BE49-F238E27FC236}">
                  <a16:creationId xmlns:a16="http://schemas.microsoft.com/office/drawing/2014/main" id="{BDFBCCD2-0318-8FDD-7961-4D13F39661D2}"/>
                </a:ext>
              </a:extLst>
            </p:cNvPr>
            <p:cNvSpPr/>
            <p:nvPr/>
          </p:nvSpPr>
          <p:spPr>
            <a:xfrm>
              <a:off x="1364266" y="2668295"/>
              <a:ext cx="10216014" cy="1539350"/>
            </a:xfrm>
            <a:prstGeom prst="rect">
              <a:avLst/>
            </a:prstGeom>
            <a:solidFill>
              <a:sysClr val="windowText" lastClr="000000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/>
            <a:lstStyle/>
            <a:p>
              <a:pPr eaLnBrk="1" hangingPunct="1"/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root@pc2:/# </a:t>
              </a:r>
              <a:r>
                <a:rPr lang="en-US" altLang="it-IT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arp</a:t>
              </a:r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 -n</a:t>
              </a:r>
            </a:p>
            <a:p>
              <a:pPr eaLnBrk="1" hangingPunct="1"/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Address                  </a:t>
              </a:r>
              <a:r>
                <a:rPr lang="en-US" altLang="it-IT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HWtype</a:t>
              </a:r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  </a:t>
              </a:r>
              <a:r>
                <a:rPr lang="en-US" altLang="it-IT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HWaddress</a:t>
              </a:r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           Flags Mask   </a:t>
              </a:r>
              <a:r>
                <a:rPr lang="en-US" altLang="it-IT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Iface</a:t>
              </a:r>
              <a:endParaRPr lang="en-US" altLang="it-IT">
                <a:solidFill>
                  <a:schemeClr val="bg1"/>
                </a:solidFill>
                <a:latin typeface="Lucida Console" panose="020B0609040504020204" pitchFamily="49" charset="0"/>
              </a:endParaRPr>
            </a:p>
            <a:p>
              <a:pPr eaLnBrk="1" hangingPunct="1"/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200.1.1.1                ether   00:00:00:00:00:c1   C            eth0</a:t>
              </a:r>
            </a:p>
            <a:p>
              <a:pPr eaLnBrk="1" hangingPunct="1"/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200.1.1.3                ether   00:00:00:00:00:03   C            eth0</a:t>
              </a:r>
            </a:p>
            <a:p>
              <a:pPr eaLnBrk="1" hangingPunct="1"/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root@pc2:/#</a:t>
              </a:r>
            </a:p>
          </p:txBody>
        </p:sp>
        <p:sp>
          <p:nvSpPr>
            <p:cNvPr id="36" name="Rectangle 5">
              <a:extLst>
                <a:ext uri="{FF2B5EF4-FFF2-40B4-BE49-F238E27FC236}">
                  <a16:creationId xmlns:a16="http://schemas.microsoft.com/office/drawing/2014/main" id="{16CE5967-AE3A-6E49-E737-E37CE633E32C}"/>
                </a:ext>
              </a:extLst>
            </p:cNvPr>
            <p:cNvSpPr/>
            <p:nvPr/>
          </p:nvSpPr>
          <p:spPr>
            <a:xfrm>
              <a:off x="1364266" y="2378845"/>
              <a:ext cx="10216014" cy="286249"/>
            </a:xfrm>
            <a:prstGeom prst="rect">
              <a:avLst/>
            </a:prstGeom>
            <a:solidFill>
              <a:srgbClr val="4472C4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25400" algn="l" rotWithShape="0">
                <a:prstClr val="black">
                  <a:alpha val="32000"/>
                </a:prstClr>
              </a:outerShdw>
            </a:effectLst>
          </p:spPr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kern="0">
                  <a:solidFill>
                    <a:prstClr val="white"/>
                  </a:solidFill>
                  <a:latin typeface="Calibri" panose="020F0502020204030204"/>
                </a:rPr>
                <a:t>pc2</a:t>
              </a:r>
            </a:p>
          </p:txBody>
        </p:sp>
        <p:grpSp>
          <p:nvGrpSpPr>
            <p:cNvPr id="37" name="Group 14">
              <a:extLst>
                <a:ext uri="{FF2B5EF4-FFF2-40B4-BE49-F238E27FC236}">
                  <a16:creationId xmlns:a16="http://schemas.microsoft.com/office/drawing/2014/main" id="{BDCDF492-07F3-E8D4-B9A1-F02E568FFD15}"/>
                </a:ext>
              </a:extLst>
            </p:cNvPr>
            <p:cNvGrpSpPr/>
            <p:nvPr/>
          </p:nvGrpSpPr>
          <p:grpSpPr>
            <a:xfrm>
              <a:off x="10920536" y="2466851"/>
              <a:ext cx="581348" cy="126235"/>
              <a:chOff x="8092857" y="2115830"/>
              <a:chExt cx="581348" cy="126235"/>
            </a:xfrm>
          </p:grpSpPr>
          <p:sp>
            <p:nvSpPr>
              <p:cNvPr id="38" name="Rectangle 15">
                <a:extLst>
                  <a:ext uri="{FF2B5EF4-FFF2-40B4-BE49-F238E27FC236}">
                    <a16:creationId xmlns:a16="http://schemas.microsoft.com/office/drawing/2014/main" id="{B6439501-5F13-8E25-9F56-119710915D1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48205" y="2116065"/>
                <a:ext cx="126000" cy="126000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9" name="Rectangle 16">
                <a:extLst>
                  <a:ext uri="{FF2B5EF4-FFF2-40B4-BE49-F238E27FC236}">
                    <a16:creationId xmlns:a16="http://schemas.microsoft.com/office/drawing/2014/main" id="{3DEC0471-01D0-C584-68DC-04FA16703E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2857" y="2115830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0" name="Rectangle 17">
                <a:extLst>
                  <a:ext uri="{FF2B5EF4-FFF2-40B4-BE49-F238E27FC236}">
                    <a16:creationId xmlns:a16="http://schemas.microsoft.com/office/drawing/2014/main" id="{162062A4-3A5F-2E5F-C1E6-2AE6EE7846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20531" y="2115830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27656" name="Rectangle 56">
            <a:extLst>
              <a:ext uri="{FF2B5EF4-FFF2-40B4-BE49-F238E27FC236}">
                <a16:creationId xmlns:a16="http://schemas.microsoft.com/office/drawing/2014/main" id="{A3A143A8-05C3-AA5B-F8D7-CC60AC06199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324822" y="4028583"/>
            <a:ext cx="9811532" cy="280687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>
              <a:latin typeface="Arial" panose="020B0604020202020204" pitchFamily="34" charset="0"/>
            </a:endParaRPr>
          </a:p>
        </p:txBody>
      </p:sp>
      <p:sp>
        <p:nvSpPr>
          <p:cNvPr id="41" name="AutoShape 63">
            <a:extLst>
              <a:ext uri="{FF2B5EF4-FFF2-40B4-BE49-F238E27FC236}">
                <a16:creationId xmlns:a16="http://schemas.microsoft.com/office/drawing/2014/main" id="{29D4DADB-795B-36F8-DC72-8EA4FB3E7C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8128" y="5129143"/>
            <a:ext cx="2738438" cy="820137"/>
          </a:xfrm>
          <a:prstGeom prst="wedgeRoundRectCallout">
            <a:avLst>
              <a:gd name="adj1" fmla="val -48823"/>
              <a:gd name="adj2" fmla="val -157229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 err="1"/>
              <a:t>mac</a:t>
            </a:r>
            <a:r>
              <a:rPr lang="it-IT" altLang="it-IT" sz="2000"/>
              <a:t> </a:t>
            </a:r>
            <a:r>
              <a:rPr lang="it-IT" altLang="it-IT" sz="2000" err="1"/>
              <a:t>address</a:t>
            </a:r>
            <a:r>
              <a:rPr lang="it-IT" altLang="it-IT" sz="2000"/>
              <a:t> of eth0 on r2 </a:t>
            </a:r>
          </a:p>
        </p:txBody>
      </p:sp>
    </p:spTree>
    <p:extLst>
      <p:ext uri="{BB962C8B-B14F-4D97-AF65-F5344CB8AC3E}">
        <p14:creationId xmlns:p14="http://schemas.microsoft.com/office/powerpoint/2010/main" val="20234774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1">
            <a:extLst>
              <a:ext uri="{FF2B5EF4-FFF2-40B4-BE49-F238E27FC236}">
                <a16:creationId xmlns:a16="http://schemas.microsoft.com/office/drawing/2014/main" id="{C696C34A-26D9-19C6-893C-BF27C773043A}"/>
              </a:ext>
            </a:extLst>
          </p:cNvPr>
          <p:cNvGrpSpPr/>
          <p:nvPr/>
        </p:nvGrpSpPr>
        <p:grpSpPr>
          <a:xfrm>
            <a:off x="1143000" y="2906281"/>
            <a:ext cx="10216014" cy="1828800"/>
            <a:chOff x="1364266" y="2378845"/>
            <a:chExt cx="10216014" cy="1828800"/>
          </a:xfrm>
        </p:grpSpPr>
        <p:sp>
          <p:nvSpPr>
            <p:cNvPr id="63" name="Rectangle 4">
              <a:extLst>
                <a:ext uri="{FF2B5EF4-FFF2-40B4-BE49-F238E27FC236}">
                  <a16:creationId xmlns:a16="http://schemas.microsoft.com/office/drawing/2014/main" id="{33742E37-6844-3DE2-099E-1FC992EB6E49}"/>
                </a:ext>
              </a:extLst>
            </p:cNvPr>
            <p:cNvSpPr/>
            <p:nvPr/>
          </p:nvSpPr>
          <p:spPr>
            <a:xfrm>
              <a:off x="1364266" y="2668295"/>
              <a:ext cx="10216014" cy="1539350"/>
            </a:xfrm>
            <a:prstGeom prst="rect">
              <a:avLst/>
            </a:prstGeom>
            <a:solidFill>
              <a:sysClr val="windowText" lastClr="000000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/>
            <a:lstStyle/>
            <a:p>
              <a:pPr eaLnBrk="1" hangingPunct="1"/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root@r1:/# </a:t>
              </a:r>
              <a:r>
                <a:rPr lang="en-US" altLang="it-IT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arp</a:t>
              </a:r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 -n</a:t>
              </a:r>
            </a:p>
            <a:p>
              <a:pPr eaLnBrk="1" hangingPunct="1"/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Address                  </a:t>
              </a:r>
              <a:r>
                <a:rPr lang="en-US" altLang="it-IT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HWtype</a:t>
              </a:r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  </a:t>
              </a:r>
              <a:r>
                <a:rPr lang="en-US" altLang="it-IT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HWaddress</a:t>
              </a:r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           Flags Mask   </a:t>
              </a:r>
              <a:r>
                <a:rPr lang="en-US" altLang="it-IT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Iface</a:t>
              </a:r>
              <a:endParaRPr lang="en-US" altLang="it-IT">
                <a:solidFill>
                  <a:schemeClr val="bg1"/>
                </a:solidFill>
                <a:latin typeface="Lucida Console" panose="020B0609040504020204" pitchFamily="49" charset="0"/>
              </a:endParaRPr>
            </a:p>
            <a:p>
              <a:pPr eaLnBrk="1" hangingPunct="1"/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195.11.14.5              ether   00:00:00:00:00:01   C            eth0</a:t>
              </a:r>
            </a:p>
            <a:p>
              <a:pPr eaLnBrk="1" hangingPunct="1"/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100.0.0.10               ether   00:00:00:00:00:b2   C            eth1</a:t>
              </a:r>
            </a:p>
            <a:p>
              <a:pPr eaLnBrk="1" hangingPunct="1"/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root@r1:/#</a:t>
              </a:r>
            </a:p>
          </p:txBody>
        </p:sp>
        <p:sp>
          <p:nvSpPr>
            <p:cNvPr id="64" name="Rectangle 5">
              <a:extLst>
                <a:ext uri="{FF2B5EF4-FFF2-40B4-BE49-F238E27FC236}">
                  <a16:creationId xmlns:a16="http://schemas.microsoft.com/office/drawing/2014/main" id="{298CD1EA-72AE-9F39-2387-07AF6BE44E03}"/>
                </a:ext>
              </a:extLst>
            </p:cNvPr>
            <p:cNvSpPr/>
            <p:nvPr/>
          </p:nvSpPr>
          <p:spPr>
            <a:xfrm>
              <a:off x="1364266" y="2378845"/>
              <a:ext cx="10216014" cy="286249"/>
            </a:xfrm>
            <a:prstGeom prst="rect">
              <a:avLst/>
            </a:prstGeom>
            <a:solidFill>
              <a:srgbClr val="4472C4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25400" algn="l" rotWithShape="0">
                <a:prstClr val="black">
                  <a:alpha val="32000"/>
                </a:prstClr>
              </a:outerShdw>
            </a:effectLst>
          </p:spPr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kern="0">
                  <a:solidFill>
                    <a:prstClr val="white"/>
                  </a:solidFill>
                  <a:latin typeface="Calibri" panose="020F0502020204030204"/>
                </a:rPr>
                <a:t>r1</a:t>
              </a:r>
            </a:p>
          </p:txBody>
        </p:sp>
        <p:grpSp>
          <p:nvGrpSpPr>
            <p:cNvPr id="65" name="Group 14">
              <a:extLst>
                <a:ext uri="{FF2B5EF4-FFF2-40B4-BE49-F238E27FC236}">
                  <a16:creationId xmlns:a16="http://schemas.microsoft.com/office/drawing/2014/main" id="{79133F26-37E9-B7B2-C5B7-B65B20D07099}"/>
                </a:ext>
              </a:extLst>
            </p:cNvPr>
            <p:cNvGrpSpPr/>
            <p:nvPr/>
          </p:nvGrpSpPr>
          <p:grpSpPr>
            <a:xfrm>
              <a:off x="10920536" y="2466851"/>
              <a:ext cx="581348" cy="126235"/>
              <a:chOff x="8092857" y="2115830"/>
              <a:chExt cx="581348" cy="126235"/>
            </a:xfrm>
          </p:grpSpPr>
          <p:sp>
            <p:nvSpPr>
              <p:cNvPr id="66" name="Rectangle 15">
                <a:extLst>
                  <a:ext uri="{FF2B5EF4-FFF2-40B4-BE49-F238E27FC236}">
                    <a16:creationId xmlns:a16="http://schemas.microsoft.com/office/drawing/2014/main" id="{42FEEA29-DF45-4C8F-A94F-EC1C53672E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48205" y="2116065"/>
                <a:ext cx="126000" cy="126000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7" name="Rectangle 16">
                <a:extLst>
                  <a:ext uri="{FF2B5EF4-FFF2-40B4-BE49-F238E27FC236}">
                    <a16:creationId xmlns:a16="http://schemas.microsoft.com/office/drawing/2014/main" id="{2D0094C5-DED4-013A-F9FC-5B9F9A91B5D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2857" y="2115830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8" name="Rectangle 17">
                <a:extLst>
                  <a:ext uri="{FF2B5EF4-FFF2-40B4-BE49-F238E27FC236}">
                    <a16:creationId xmlns:a16="http://schemas.microsoft.com/office/drawing/2014/main" id="{7BAF1451-421B-046C-CD7C-2910D999F3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20531" y="2115830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28677" name="Rectangle 31">
            <a:extLst>
              <a:ext uri="{FF2B5EF4-FFF2-40B4-BE49-F238E27FC236}">
                <a16:creationId xmlns:a16="http://schemas.microsoft.com/office/drawing/2014/main" id="{8FD7A9B2-3C3B-4F10-ABF4-14C5C7C579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it-IT" altLang="it-IT" sz="4000" err="1"/>
              <a:t>inspecting</a:t>
            </a:r>
            <a:r>
              <a:rPr lang="it-IT" altLang="it-IT" sz="4000"/>
              <a:t> the </a:t>
            </a:r>
            <a:r>
              <a:rPr lang="it-IT" altLang="it-IT" sz="4000" err="1"/>
              <a:t>arp</a:t>
            </a:r>
            <a:r>
              <a:rPr lang="it-IT" altLang="it-IT" sz="4000"/>
              <a:t> cache</a:t>
            </a:r>
            <a:br>
              <a:rPr lang="it-IT" altLang="it-IT" sz="4000"/>
            </a:br>
            <a:r>
              <a:rPr lang="it-IT" altLang="it-IT" sz="3200"/>
              <a:t>(non </a:t>
            </a:r>
            <a:r>
              <a:rPr lang="it-IT" altLang="it-IT" sz="3200" err="1"/>
              <a:t>local</a:t>
            </a:r>
            <a:r>
              <a:rPr lang="it-IT" altLang="it-IT" sz="3200"/>
              <a:t> </a:t>
            </a:r>
            <a:r>
              <a:rPr lang="it-IT" altLang="it-IT" sz="3200" err="1"/>
              <a:t>traffic</a:t>
            </a:r>
            <a:r>
              <a:rPr lang="it-IT" altLang="it-IT" sz="3200"/>
              <a:t>)</a:t>
            </a:r>
            <a:endParaRPr lang="en-US" altLang="it-IT" sz="3200"/>
          </a:p>
        </p:txBody>
      </p:sp>
      <p:sp>
        <p:nvSpPr>
          <p:cNvPr id="28678" name="Rectangle 32">
            <a:extLst>
              <a:ext uri="{FF2B5EF4-FFF2-40B4-BE49-F238E27FC236}">
                <a16:creationId xmlns:a16="http://schemas.microsoft.com/office/drawing/2014/main" id="{9A334A64-EACC-6B93-B45A-63EF138283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it-IT" sz="2800"/>
              <a:t>what about routers?</a:t>
            </a:r>
          </a:p>
          <a:p>
            <a:pPr eaLnBrk="1" hangingPunct="1">
              <a:lnSpc>
                <a:spcPct val="80000"/>
              </a:lnSpc>
            </a:pPr>
            <a:r>
              <a:rPr lang="en-US" altLang="it-IT" sz="2800"/>
              <a:t>routers perform </a:t>
            </a:r>
            <a:r>
              <a:rPr lang="en-US" altLang="it-IT" sz="2800" err="1"/>
              <a:t>arp</a:t>
            </a:r>
            <a:r>
              <a:rPr lang="en-US" altLang="it-IT" sz="2800"/>
              <a:t> too (hence have </a:t>
            </a:r>
            <a:r>
              <a:rPr lang="en-US" altLang="it-IT" sz="2800" err="1"/>
              <a:t>arp</a:t>
            </a:r>
            <a:r>
              <a:rPr lang="en-US" altLang="it-IT" sz="2800"/>
              <a:t> caches) anytime they have to send </a:t>
            </a:r>
            <a:r>
              <a:rPr lang="en-US" altLang="it-IT" sz="2800" err="1"/>
              <a:t>ip</a:t>
            </a:r>
            <a:r>
              <a:rPr lang="en-US" altLang="it-IT" sz="2800"/>
              <a:t> packets on an ethernet </a:t>
            </a:r>
            <a:r>
              <a:rPr lang="en-US" altLang="it-IT" sz="2800" err="1"/>
              <a:t>lan</a:t>
            </a:r>
            <a:endParaRPr lang="en-US" altLang="it-IT" sz="2800"/>
          </a:p>
        </p:txBody>
      </p:sp>
      <p:sp>
        <p:nvSpPr>
          <p:cNvPr id="60" name="Segnaposto data 3">
            <a:extLst>
              <a:ext uri="{FF2B5EF4-FFF2-40B4-BE49-F238E27FC236}">
                <a16:creationId xmlns:a16="http://schemas.microsoft.com/office/drawing/2014/main" id="{320875C6-0D5C-6F07-5FA7-88E028470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last update: </a:t>
            </a:r>
            <a:r>
              <a:rPr lang="en-US" altLang="it-IT"/>
              <a:t>Nov 2023</a:t>
            </a:r>
            <a:endParaRPr lang="it-IT" altLang="it-IT"/>
          </a:p>
        </p:txBody>
      </p:sp>
      <p:sp>
        <p:nvSpPr>
          <p:cNvPr id="61" name="Segnaposto piè di pagina 4">
            <a:extLst>
              <a:ext uri="{FF2B5EF4-FFF2-40B4-BE49-F238E27FC236}">
                <a16:creationId xmlns:a16="http://schemas.microsoft.com/office/drawing/2014/main" id="{96D5B185-E82B-863E-2304-1E2533E4F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err="1"/>
              <a:t>kathara</a:t>
            </a:r>
            <a:r>
              <a:rPr lang="it-IT" altLang="it-IT"/>
              <a:t> – [ lab: basic-ipv4 ]</a:t>
            </a:r>
          </a:p>
        </p:txBody>
      </p:sp>
      <p:sp>
        <p:nvSpPr>
          <p:cNvPr id="28681" name="AutoShape 60">
            <a:extLst>
              <a:ext uri="{FF2B5EF4-FFF2-40B4-BE49-F238E27FC236}">
                <a16:creationId xmlns:a16="http://schemas.microsoft.com/office/drawing/2014/main" id="{5B74222B-803E-FF78-B884-E66E689E5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4947" y="3287779"/>
            <a:ext cx="848885" cy="441453"/>
          </a:xfrm>
          <a:prstGeom prst="wedgeRoundRectCallout">
            <a:avLst>
              <a:gd name="adj1" fmla="val -158590"/>
              <a:gd name="adj2" fmla="val 74865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pc1</a:t>
            </a:r>
            <a:endParaRPr lang="it-IT" altLang="it-IT" sz="1600"/>
          </a:p>
        </p:txBody>
      </p:sp>
      <p:sp>
        <p:nvSpPr>
          <p:cNvPr id="28682" name="AutoShape 61">
            <a:extLst>
              <a:ext uri="{FF2B5EF4-FFF2-40B4-BE49-F238E27FC236}">
                <a16:creationId xmlns:a16="http://schemas.microsoft.com/office/drawing/2014/main" id="{977DC20A-B553-3521-D64A-1315F1D95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2160" y="4167197"/>
            <a:ext cx="1295400" cy="504825"/>
          </a:xfrm>
          <a:prstGeom prst="wedgeRoundRectCallout">
            <a:avLst>
              <a:gd name="adj1" fmla="val -85256"/>
              <a:gd name="adj2" fmla="val -37757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r2 (eth1)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2000"/>
          </a:p>
        </p:txBody>
      </p:sp>
      <p:grpSp>
        <p:nvGrpSpPr>
          <p:cNvPr id="77" name="Group 1">
            <a:extLst>
              <a:ext uri="{FF2B5EF4-FFF2-40B4-BE49-F238E27FC236}">
                <a16:creationId xmlns:a16="http://schemas.microsoft.com/office/drawing/2014/main" id="{A6225F15-4BC3-FAF1-5A29-8241D82A4D11}"/>
              </a:ext>
            </a:extLst>
          </p:cNvPr>
          <p:cNvGrpSpPr/>
          <p:nvPr/>
        </p:nvGrpSpPr>
        <p:grpSpPr>
          <a:xfrm>
            <a:off x="1143000" y="4860932"/>
            <a:ext cx="10216014" cy="1828800"/>
            <a:chOff x="1364266" y="2378845"/>
            <a:chExt cx="10216014" cy="1828800"/>
          </a:xfrm>
        </p:grpSpPr>
        <p:sp>
          <p:nvSpPr>
            <p:cNvPr id="78" name="Rectangle 4">
              <a:extLst>
                <a:ext uri="{FF2B5EF4-FFF2-40B4-BE49-F238E27FC236}">
                  <a16:creationId xmlns:a16="http://schemas.microsoft.com/office/drawing/2014/main" id="{F36FE27C-5297-B27F-5177-9A29E7AC289B}"/>
                </a:ext>
              </a:extLst>
            </p:cNvPr>
            <p:cNvSpPr/>
            <p:nvPr/>
          </p:nvSpPr>
          <p:spPr>
            <a:xfrm>
              <a:off x="1364266" y="2668295"/>
              <a:ext cx="10216014" cy="1539350"/>
            </a:xfrm>
            <a:prstGeom prst="rect">
              <a:avLst/>
            </a:prstGeom>
            <a:solidFill>
              <a:sysClr val="windowText" lastClr="000000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/>
            <a:lstStyle/>
            <a:p>
              <a:pPr eaLnBrk="1" hangingPunct="1"/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root@r2:/# </a:t>
              </a:r>
              <a:r>
                <a:rPr lang="en-US" altLang="it-IT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arp</a:t>
              </a:r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 -n</a:t>
              </a:r>
            </a:p>
            <a:p>
              <a:pPr eaLnBrk="1" hangingPunct="1"/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Address                  </a:t>
              </a:r>
              <a:r>
                <a:rPr lang="en-US" altLang="it-IT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HWtype</a:t>
              </a:r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  </a:t>
              </a:r>
              <a:r>
                <a:rPr lang="en-US" altLang="it-IT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HWaddress</a:t>
              </a:r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           Flags Mask  </a:t>
              </a:r>
              <a:r>
                <a:rPr lang="en-US" altLang="it-IT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Iface</a:t>
              </a:r>
              <a:endParaRPr lang="en-US" altLang="it-IT">
                <a:solidFill>
                  <a:schemeClr val="bg1"/>
                </a:solidFill>
                <a:latin typeface="Lucida Console" panose="020B0609040504020204" pitchFamily="49" charset="0"/>
              </a:endParaRPr>
            </a:p>
            <a:p>
              <a:pPr eaLnBrk="1" hangingPunct="1"/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100.0.0.9                ether   00:00:00:00:00:b1   C           eth1</a:t>
              </a:r>
            </a:p>
            <a:p>
              <a:pPr eaLnBrk="1" hangingPunct="1"/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200.1.1.7                ether   00:00:00:00:00:02   C           eth0</a:t>
              </a:r>
            </a:p>
            <a:p>
              <a:pPr eaLnBrk="1" hangingPunct="1"/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root@r2:/#</a:t>
              </a:r>
            </a:p>
          </p:txBody>
        </p:sp>
        <p:sp>
          <p:nvSpPr>
            <p:cNvPr id="79" name="Rectangle 5">
              <a:extLst>
                <a:ext uri="{FF2B5EF4-FFF2-40B4-BE49-F238E27FC236}">
                  <a16:creationId xmlns:a16="http://schemas.microsoft.com/office/drawing/2014/main" id="{A40B1B01-1FAA-BEFE-8460-BDB9AE2B2CD5}"/>
                </a:ext>
              </a:extLst>
            </p:cNvPr>
            <p:cNvSpPr/>
            <p:nvPr/>
          </p:nvSpPr>
          <p:spPr>
            <a:xfrm>
              <a:off x="1364266" y="2378845"/>
              <a:ext cx="10216014" cy="286249"/>
            </a:xfrm>
            <a:prstGeom prst="rect">
              <a:avLst/>
            </a:prstGeom>
            <a:solidFill>
              <a:srgbClr val="4472C4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25400" algn="l" rotWithShape="0">
                <a:prstClr val="black">
                  <a:alpha val="32000"/>
                </a:prstClr>
              </a:outerShdw>
            </a:effectLst>
          </p:spPr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kern="0">
                  <a:solidFill>
                    <a:prstClr val="white"/>
                  </a:solidFill>
                  <a:latin typeface="Calibri" panose="020F0502020204030204"/>
                </a:rPr>
                <a:t>r2</a:t>
              </a:r>
            </a:p>
          </p:txBody>
        </p:sp>
        <p:grpSp>
          <p:nvGrpSpPr>
            <p:cNvPr id="80" name="Group 14">
              <a:extLst>
                <a:ext uri="{FF2B5EF4-FFF2-40B4-BE49-F238E27FC236}">
                  <a16:creationId xmlns:a16="http://schemas.microsoft.com/office/drawing/2014/main" id="{FB7C8FDF-6C85-A4FF-FF1B-4E1F747A529C}"/>
                </a:ext>
              </a:extLst>
            </p:cNvPr>
            <p:cNvGrpSpPr/>
            <p:nvPr/>
          </p:nvGrpSpPr>
          <p:grpSpPr>
            <a:xfrm>
              <a:off x="10920536" y="2466851"/>
              <a:ext cx="581348" cy="126235"/>
              <a:chOff x="8092857" y="2115830"/>
              <a:chExt cx="581348" cy="126235"/>
            </a:xfrm>
          </p:grpSpPr>
          <p:sp>
            <p:nvSpPr>
              <p:cNvPr id="81" name="Rectangle 15">
                <a:extLst>
                  <a:ext uri="{FF2B5EF4-FFF2-40B4-BE49-F238E27FC236}">
                    <a16:creationId xmlns:a16="http://schemas.microsoft.com/office/drawing/2014/main" id="{9C403AB4-B2A9-F229-C74C-2726296EEF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48205" y="2116065"/>
                <a:ext cx="126000" cy="126000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2" name="Rectangle 16">
                <a:extLst>
                  <a:ext uri="{FF2B5EF4-FFF2-40B4-BE49-F238E27FC236}">
                    <a16:creationId xmlns:a16="http://schemas.microsoft.com/office/drawing/2014/main" id="{C667253F-0D31-7620-1E34-E1EE0C5BE23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2857" y="2115830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3" name="Rectangle 17">
                <a:extLst>
                  <a:ext uri="{FF2B5EF4-FFF2-40B4-BE49-F238E27FC236}">
                    <a16:creationId xmlns:a16="http://schemas.microsoft.com/office/drawing/2014/main" id="{F083EEEF-4561-796E-C7B1-0B8A8929F4B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20531" y="2115830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28683" name="AutoShape 62">
            <a:extLst>
              <a:ext uri="{FF2B5EF4-FFF2-40B4-BE49-F238E27FC236}">
                <a16:creationId xmlns:a16="http://schemas.microsoft.com/office/drawing/2014/main" id="{1E1DACFF-02D6-04DB-4809-339F31045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0110" y="5918344"/>
            <a:ext cx="863600" cy="649287"/>
          </a:xfrm>
          <a:prstGeom prst="wedgeRoundRectCallout">
            <a:avLst>
              <a:gd name="adj1" fmla="val -131711"/>
              <a:gd name="adj2" fmla="val -20019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pc2</a:t>
            </a:r>
            <a:endParaRPr lang="it-IT" altLang="it-IT" sz="1600"/>
          </a:p>
        </p:txBody>
      </p:sp>
      <p:sp>
        <p:nvSpPr>
          <p:cNvPr id="28684" name="AutoShape 63">
            <a:extLst>
              <a:ext uri="{FF2B5EF4-FFF2-40B4-BE49-F238E27FC236}">
                <a16:creationId xmlns:a16="http://schemas.microsoft.com/office/drawing/2014/main" id="{68927D15-D282-C323-8AC4-6058D1D31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9222" y="4713907"/>
            <a:ext cx="1087145" cy="725253"/>
          </a:xfrm>
          <a:prstGeom prst="wedgeRoundRectCallout">
            <a:avLst>
              <a:gd name="adj1" fmla="val -207258"/>
              <a:gd name="adj2" fmla="val 115216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r1 (eth1)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2000"/>
          </a:p>
        </p:txBody>
      </p:sp>
    </p:spTree>
    <p:extLst>
      <p:ext uri="{BB962C8B-B14F-4D97-AF65-F5344CB8AC3E}">
        <p14:creationId xmlns:p14="http://schemas.microsoft.com/office/powerpoint/2010/main" val="7140155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olo 1">
            <a:extLst>
              <a:ext uri="{FF2B5EF4-FFF2-40B4-BE49-F238E27FC236}">
                <a16:creationId xmlns:a16="http://schemas.microsoft.com/office/drawing/2014/main" id="{88B36BE0-8D70-45AF-F6E6-919D34A359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err="1"/>
              <a:t>wireshark</a:t>
            </a:r>
            <a:endParaRPr lang="en-US" alt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86B326D-D341-DF7E-A46A-768E09E0C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last update: </a:t>
            </a:r>
            <a:r>
              <a:rPr lang="en-US" altLang="it-IT"/>
              <a:t>Nov 2023</a:t>
            </a:r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F948083-2C84-0256-2221-A7936D2DE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err="1"/>
              <a:t>kathara</a:t>
            </a:r>
            <a:r>
              <a:rPr lang="it-IT" altLang="it-IT"/>
              <a:t> – [ lab: basic-ipv4 ]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1320403-A00A-27CC-7154-7D52E2B27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44" y="1053608"/>
            <a:ext cx="10704512" cy="5399583"/>
          </a:xfrm>
          <a:prstGeom prst="rect">
            <a:avLst/>
          </a:prstGeom>
        </p:spPr>
      </p:pic>
      <p:sp>
        <p:nvSpPr>
          <p:cNvPr id="8" name="AutoShape 62">
            <a:extLst>
              <a:ext uri="{FF2B5EF4-FFF2-40B4-BE49-F238E27FC236}">
                <a16:creationId xmlns:a16="http://schemas.microsoft.com/office/drawing/2014/main" id="{F517F7FD-68AB-9390-0FC0-85B05D1620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6240" y="344927"/>
            <a:ext cx="2736850" cy="779817"/>
          </a:xfrm>
          <a:prstGeom prst="wedgeRoundRectCallout">
            <a:avLst>
              <a:gd name="adj1" fmla="val -96104"/>
              <a:gd name="adj2" fmla="val 147813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2000"/>
              <a:t>which is the mac address of r1</a:t>
            </a:r>
          </a:p>
        </p:txBody>
      </p:sp>
    </p:spTree>
    <p:extLst>
      <p:ext uri="{BB962C8B-B14F-4D97-AF65-F5344CB8AC3E}">
        <p14:creationId xmlns:p14="http://schemas.microsoft.com/office/powerpoint/2010/main" val="2558970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60">
            <a:extLst>
              <a:ext uri="{FF2B5EF4-FFF2-40B4-BE49-F238E27FC236}">
                <a16:creationId xmlns:a16="http://schemas.microsoft.com/office/drawing/2014/main" id="{D52C1193-E72F-9504-F8A2-1C3CD7C9A60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14400" y="2995612"/>
            <a:ext cx="10363200" cy="866775"/>
          </a:xfrm>
        </p:spPr>
        <p:txBody>
          <a:bodyPr/>
          <a:lstStyle/>
          <a:p>
            <a:pPr eaLnBrk="1" hangingPunct="1"/>
            <a:r>
              <a:rPr lang="it-IT" altLang="it-IT"/>
              <a:t>lab </a:t>
            </a:r>
            <a:r>
              <a:rPr lang="it-IT" altLang="it-IT" err="1"/>
              <a:t>configuration</a:t>
            </a:r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4013890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9" name="Rectangle 42">
            <a:extLst>
              <a:ext uri="{FF2B5EF4-FFF2-40B4-BE49-F238E27FC236}">
                <a16:creationId xmlns:a16="http://schemas.microsoft.com/office/drawing/2014/main" id="{78BA95E1-DD9C-0DD8-974E-67CA12DD47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0" y="115893"/>
            <a:ext cx="9906000" cy="922337"/>
          </a:xfrm>
        </p:spPr>
        <p:txBody>
          <a:bodyPr/>
          <a:lstStyle/>
          <a:p>
            <a:pPr eaLnBrk="1" hangingPunct="1"/>
            <a:r>
              <a:rPr lang="en-US" altLang="it-IT" sz="4000"/>
              <a:t>understanding the whole picture</a:t>
            </a:r>
          </a:p>
        </p:txBody>
      </p:sp>
      <p:sp>
        <p:nvSpPr>
          <p:cNvPr id="43" name="Segnaposto data 2">
            <a:extLst>
              <a:ext uri="{FF2B5EF4-FFF2-40B4-BE49-F238E27FC236}">
                <a16:creationId xmlns:a16="http://schemas.microsoft.com/office/drawing/2014/main" id="{88EE1305-189C-F8DB-430C-3B88D2532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last update: </a:t>
            </a:r>
            <a:r>
              <a:rPr lang="en-US" altLang="it-IT"/>
              <a:t>Nov 2023</a:t>
            </a:r>
            <a:endParaRPr lang="it-IT" altLang="it-IT"/>
          </a:p>
        </p:txBody>
      </p:sp>
      <p:sp>
        <p:nvSpPr>
          <p:cNvPr id="44" name="Segnaposto piè di pagina 3">
            <a:extLst>
              <a:ext uri="{FF2B5EF4-FFF2-40B4-BE49-F238E27FC236}">
                <a16:creationId xmlns:a16="http://schemas.microsoft.com/office/drawing/2014/main" id="{15ED51FC-604E-7D81-4A2B-F1D33F4B1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err="1"/>
              <a:t>kathara</a:t>
            </a:r>
            <a:r>
              <a:rPr lang="it-IT" altLang="it-IT"/>
              <a:t> – [ lab: basic-ipv4 ]</a:t>
            </a:r>
          </a:p>
        </p:txBody>
      </p:sp>
      <p:sp>
        <p:nvSpPr>
          <p:cNvPr id="36868" name="Rectangle 46">
            <a:extLst>
              <a:ext uri="{FF2B5EF4-FFF2-40B4-BE49-F238E27FC236}">
                <a16:creationId xmlns:a16="http://schemas.microsoft.com/office/drawing/2014/main" id="{B059E786-630C-AF7B-B0BC-106A2210A4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918" y="6397611"/>
            <a:ext cx="8193087" cy="3715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it-IT" sz="1800">
              <a:latin typeface="Arial" panose="020B0604020202020204" pitchFamily="34" charset="0"/>
            </a:endParaRPr>
          </a:p>
        </p:txBody>
      </p:sp>
      <p:sp>
        <p:nvSpPr>
          <p:cNvPr id="36870" name="Rectangle 3">
            <a:extLst>
              <a:ext uri="{FF2B5EF4-FFF2-40B4-BE49-F238E27FC236}">
                <a16:creationId xmlns:a16="http://schemas.microsoft.com/office/drawing/2014/main" id="{24AACDF1-1DF6-00D0-2B01-4B756B833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4519" y="1281114"/>
            <a:ext cx="674687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 b="1"/>
              <a:t>r1</a:t>
            </a:r>
            <a:endParaRPr lang="it-IT" altLang="it-IT" sz="2400"/>
          </a:p>
        </p:txBody>
      </p:sp>
      <p:sp>
        <p:nvSpPr>
          <p:cNvPr id="36871" name="Rectangle 4">
            <a:extLst>
              <a:ext uri="{FF2B5EF4-FFF2-40B4-BE49-F238E27FC236}">
                <a16:creationId xmlns:a16="http://schemas.microsoft.com/office/drawing/2014/main" id="{C9041621-2FBC-6479-E8F1-4E8D5139D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3282" y="1281114"/>
            <a:ext cx="695325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 b="1"/>
              <a:t>r2</a:t>
            </a:r>
            <a:endParaRPr lang="it-IT" altLang="it-IT" sz="2400"/>
          </a:p>
        </p:txBody>
      </p:sp>
      <p:sp>
        <p:nvSpPr>
          <p:cNvPr id="36872" name="Rectangle 5">
            <a:extLst>
              <a:ext uri="{FF2B5EF4-FFF2-40B4-BE49-F238E27FC236}">
                <a16:creationId xmlns:a16="http://schemas.microsoft.com/office/drawing/2014/main" id="{2D5CD78D-F5C5-6BFF-73C0-31BD41AC01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5594" y="1281114"/>
            <a:ext cx="674687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 b="1"/>
              <a:t>pc1</a:t>
            </a:r>
            <a:endParaRPr lang="it-IT" altLang="it-IT" sz="2400"/>
          </a:p>
        </p:txBody>
      </p:sp>
      <p:sp>
        <p:nvSpPr>
          <p:cNvPr id="36873" name="Rectangle 6">
            <a:extLst>
              <a:ext uri="{FF2B5EF4-FFF2-40B4-BE49-F238E27FC236}">
                <a16:creationId xmlns:a16="http://schemas.microsoft.com/office/drawing/2014/main" id="{2C565433-54E4-9324-B6EE-3D255254A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93320" y="1281114"/>
            <a:ext cx="674687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 b="1"/>
              <a:t>pc2</a:t>
            </a:r>
            <a:endParaRPr lang="it-IT" altLang="it-IT" sz="2400"/>
          </a:p>
        </p:txBody>
      </p:sp>
      <p:sp>
        <p:nvSpPr>
          <p:cNvPr id="36874" name="Line 7">
            <a:extLst>
              <a:ext uri="{FF2B5EF4-FFF2-40B4-BE49-F238E27FC236}">
                <a16:creationId xmlns:a16="http://schemas.microsoft.com/office/drawing/2014/main" id="{08B17557-90A9-512B-7996-11D74E5A7D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8215" y="1585913"/>
            <a:ext cx="2133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it-IT"/>
          </a:p>
        </p:txBody>
      </p:sp>
      <p:sp>
        <p:nvSpPr>
          <p:cNvPr id="36875" name="Line 8">
            <a:extLst>
              <a:ext uri="{FF2B5EF4-FFF2-40B4-BE49-F238E27FC236}">
                <a16:creationId xmlns:a16="http://schemas.microsoft.com/office/drawing/2014/main" id="{F1F352DF-F1B5-414E-FC83-FA34370B7E9F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6501" y="1585913"/>
            <a:ext cx="2133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it-IT"/>
          </a:p>
        </p:txBody>
      </p:sp>
      <p:sp>
        <p:nvSpPr>
          <p:cNvPr id="36876" name="Line 9">
            <a:extLst>
              <a:ext uri="{FF2B5EF4-FFF2-40B4-BE49-F238E27FC236}">
                <a16:creationId xmlns:a16="http://schemas.microsoft.com/office/drawing/2014/main" id="{9D73932D-C7BF-1525-A42D-8F5C805B678F}"/>
              </a:ext>
            </a:extLst>
          </p:cNvPr>
          <p:cNvSpPr>
            <a:spLocks noChangeShapeType="1"/>
          </p:cNvSpPr>
          <p:nvPr/>
        </p:nvSpPr>
        <p:spPr bwMode="auto">
          <a:xfrm>
            <a:off x="7850189" y="1585913"/>
            <a:ext cx="2133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it-IT"/>
          </a:p>
        </p:txBody>
      </p:sp>
      <p:sp>
        <p:nvSpPr>
          <p:cNvPr id="36877" name="Line 10">
            <a:extLst>
              <a:ext uri="{FF2B5EF4-FFF2-40B4-BE49-F238E27FC236}">
                <a16:creationId xmlns:a16="http://schemas.microsoft.com/office/drawing/2014/main" id="{4D116229-8773-C0F7-E8FB-AD05373A7FF5}"/>
              </a:ext>
            </a:extLst>
          </p:cNvPr>
          <p:cNvSpPr>
            <a:spLocks noChangeShapeType="1"/>
          </p:cNvSpPr>
          <p:nvPr/>
        </p:nvSpPr>
        <p:spPr bwMode="auto">
          <a:xfrm>
            <a:off x="1862138" y="1893894"/>
            <a:ext cx="0" cy="45370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it-IT"/>
          </a:p>
        </p:txBody>
      </p:sp>
      <p:sp>
        <p:nvSpPr>
          <p:cNvPr id="36878" name="Line 11">
            <a:extLst>
              <a:ext uri="{FF2B5EF4-FFF2-40B4-BE49-F238E27FC236}">
                <a16:creationId xmlns:a16="http://schemas.microsoft.com/office/drawing/2014/main" id="{2B42BBAC-4803-6731-A0FB-458ED85F02EB}"/>
              </a:ext>
            </a:extLst>
          </p:cNvPr>
          <p:cNvSpPr>
            <a:spLocks noChangeShapeType="1"/>
          </p:cNvSpPr>
          <p:nvPr/>
        </p:nvSpPr>
        <p:spPr bwMode="auto">
          <a:xfrm>
            <a:off x="4691063" y="1893894"/>
            <a:ext cx="0" cy="45370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it-IT"/>
          </a:p>
        </p:txBody>
      </p:sp>
      <p:sp>
        <p:nvSpPr>
          <p:cNvPr id="36879" name="Line 12">
            <a:extLst>
              <a:ext uri="{FF2B5EF4-FFF2-40B4-BE49-F238E27FC236}">
                <a16:creationId xmlns:a16="http://schemas.microsoft.com/office/drawing/2014/main" id="{5C6C2342-FF16-D747-1013-9CADDD7EC694}"/>
              </a:ext>
            </a:extLst>
          </p:cNvPr>
          <p:cNvSpPr>
            <a:spLocks noChangeShapeType="1"/>
          </p:cNvSpPr>
          <p:nvPr/>
        </p:nvSpPr>
        <p:spPr bwMode="auto">
          <a:xfrm>
            <a:off x="7500938" y="1893894"/>
            <a:ext cx="0" cy="45370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it-IT"/>
          </a:p>
        </p:txBody>
      </p:sp>
      <p:sp>
        <p:nvSpPr>
          <p:cNvPr id="36880" name="Line 13">
            <a:extLst>
              <a:ext uri="{FF2B5EF4-FFF2-40B4-BE49-F238E27FC236}">
                <a16:creationId xmlns:a16="http://schemas.microsoft.com/office/drawing/2014/main" id="{AE1BAF97-13D1-417A-2558-84E6CD17EC8C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29863" y="1893894"/>
            <a:ext cx="0" cy="45370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it-IT"/>
          </a:p>
        </p:txBody>
      </p:sp>
      <p:sp>
        <p:nvSpPr>
          <p:cNvPr id="36881" name="Line 14">
            <a:extLst>
              <a:ext uri="{FF2B5EF4-FFF2-40B4-BE49-F238E27FC236}">
                <a16:creationId xmlns:a16="http://schemas.microsoft.com/office/drawing/2014/main" id="{DCE39F86-BB08-8769-18AD-E501E43D974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35863" y="2424113"/>
            <a:ext cx="2817812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it-IT"/>
          </a:p>
        </p:txBody>
      </p:sp>
      <p:sp>
        <p:nvSpPr>
          <p:cNvPr id="36882" name="Line 15">
            <a:extLst>
              <a:ext uri="{FF2B5EF4-FFF2-40B4-BE49-F238E27FC236}">
                <a16:creationId xmlns:a16="http://schemas.microsoft.com/office/drawing/2014/main" id="{7984E0F1-DA64-D782-AB68-DE25DB2F337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35863" y="2762250"/>
            <a:ext cx="2817812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stealth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it-IT"/>
          </a:p>
        </p:txBody>
      </p:sp>
      <p:sp>
        <p:nvSpPr>
          <p:cNvPr id="36883" name="Line 16">
            <a:extLst>
              <a:ext uri="{FF2B5EF4-FFF2-40B4-BE49-F238E27FC236}">
                <a16:creationId xmlns:a16="http://schemas.microsoft.com/office/drawing/2014/main" id="{0ACDAF1D-9B84-EA56-AC85-C700B5F75DF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35863" y="3101975"/>
            <a:ext cx="2817812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it-IT"/>
          </a:p>
        </p:txBody>
      </p:sp>
      <p:sp>
        <p:nvSpPr>
          <p:cNvPr id="36884" name="Line 17">
            <a:extLst>
              <a:ext uri="{FF2B5EF4-FFF2-40B4-BE49-F238E27FC236}">
                <a16:creationId xmlns:a16="http://schemas.microsoft.com/office/drawing/2014/main" id="{7505944B-230D-6681-BD9B-717D4C9435F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72019" y="3441700"/>
            <a:ext cx="2820987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it-IT"/>
          </a:p>
        </p:txBody>
      </p:sp>
      <p:sp>
        <p:nvSpPr>
          <p:cNvPr id="36885" name="Line 18">
            <a:extLst>
              <a:ext uri="{FF2B5EF4-FFF2-40B4-BE49-F238E27FC236}">
                <a16:creationId xmlns:a16="http://schemas.microsoft.com/office/drawing/2014/main" id="{6ACF80A5-F8E5-A5DC-B353-1C4B318D8AA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72019" y="3781425"/>
            <a:ext cx="2820987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stealth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it-IT"/>
          </a:p>
        </p:txBody>
      </p:sp>
      <p:sp>
        <p:nvSpPr>
          <p:cNvPr id="36886" name="Line 19">
            <a:extLst>
              <a:ext uri="{FF2B5EF4-FFF2-40B4-BE49-F238E27FC236}">
                <a16:creationId xmlns:a16="http://schemas.microsoft.com/office/drawing/2014/main" id="{8E90BDCA-167A-7AA7-6DFA-25A05799239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72019" y="4121150"/>
            <a:ext cx="2820987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it-IT"/>
          </a:p>
        </p:txBody>
      </p:sp>
      <p:sp>
        <p:nvSpPr>
          <p:cNvPr id="36887" name="Line 20">
            <a:extLst>
              <a:ext uri="{FF2B5EF4-FFF2-40B4-BE49-F238E27FC236}">
                <a16:creationId xmlns:a16="http://schemas.microsoft.com/office/drawing/2014/main" id="{10058FD0-D76F-8795-3927-84A4243EDB4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47852" y="4459288"/>
            <a:ext cx="28194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it-IT"/>
          </a:p>
        </p:txBody>
      </p:sp>
      <p:sp>
        <p:nvSpPr>
          <p:cNvPr id="36888" name="Line 21">
            <a:extLst>
              <a:ext uri="{FF2B5EF4-FFF2-40B4-BE49-F238E27FC236}">
                <a16:creationId xmlns:a16="http://schemas.microsoft.com/office/drawing/2014/main" id="{CBEE35C6-8488-7ED7-57D6-4D01A48FBF1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47852" y="4799013"/>
            <a:ext cx="28194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stealth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it-IT"/>
          </a:p>
        </p:txBody>
      </p:sp>
      <p:sp>
        <p:nvSpPr>
          <p:cNvPr id="36889" name="Line 22">
            <a:extLst>
              <a:ext uri="{FF2B5EF4-FFF2-40B4-BE49-F238E27FC236}">
                <a16:creationId xmlns:a16="http://schemas.microsoft.com/office/drawing/2014/main" id="{1257A15D-7BA2-FE8C-1A60-49128214ED9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36738" y="5138738"/>
            <a:ext cx="28194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it-IT"/>
          </a:p>
        </p:txBody>
      </p:sp>
      <p:sp>
        <p:nvSpPr>
          <p:cNvPr id="36890" name="Line 23">
            <a:extLst>
              <a:ext uri="{FF2B5EF4-FFF2-40B4-BE49-F238E27FC236}">
                <a16:creationId xmlns:a16="http://schemas.microsoft.com/office/drawing/2014/main" id="{4707E341-4473-88A9-B5B3-1C328C9CA9B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36738" y="5478463"/>
            <a:ext cx="28194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 type="stealth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it-IT"/>
          </a:p>
        </p:txBody>
      </p:sp>
      <p:sp>
        <p:nvSpPr>
          <p:cNvPr id="36891" name="Line 24">
            <a:extLst>
              <a:ext uri="{FF2B5EF4-FFF2-40B4-BE49-F238E27FC236}">
                <a16:creationId xmlns:a16="http://schemas.microsoft.com/office/drawing/2014/main" id="{CE8FD797-58D9-BE9E-015E-AF71B155829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05351" y="5818188"/>
            <a:ext cx="2820988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 type="stealth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it-IT"/>
          </a:p>
        </p:txBody>
      </p:sp>
      <p:sp>
        <p:nvSpPr>
          <p:cNvPr id="36892" name="Line 25">
            <a:extLst>
              <a:ext uri="{FF2B5EF4-FFF2-40B4-BE49-F238E27FC236}">
                <a16:creationId xmlns:a16="http://schemas.microsoft.com/office/drawing/2014/main" id="{DC9B2E2B-3757-E16B-493A-BDE3981A8E5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26338" y="6157913"/>
            <a:ext cx="2817812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 type="stealth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it-IT"/>
          </a:p>
        </p:txBody>
      </p:sp>
      <p:sp>
        <p:nvSpPr>
          <p:cNvPr id="36893" name="Text Box 26">
            <a:extLst>
              <a:ext uri="{FF2B5EF4-FFF2-40B4-BE49-F238E27FC236}">
                <a16:creationId xmlns:a16="http://schemas.microsoft.com/office/drawing/2014/main" id="{DBACB5F7-91D6-BC5D-C7AC-D29CDB9DCF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6607" y="2360618"/>
            <a:ext cx="1185559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it-IT" sz="2000"/>
              <a:t>arp reply</a:t>
            </a:r>
          </a:p>
        </p:txBody>
      </p:sp>
      <p:sp>
        <p:nvSpPr>
          <p:cNvPr id="36894" name="Text Box 27">
            <a:extLst>
              <a:ext uri="{FF2B5EF4-FFF2-40B4-BE49-F238E27FC236}">
                <a16:creationId xmlns:a16="http://schemas.microsoft.com/office/drawing/2014/main" id="{1D05E185-5232-3969-A42A-301E3585C4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8681" y="2043118"/>
            <a:ext cx="998007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it-IT" sz="2000"/>
              <a:t>arp req</a:t>
            </a:r>
          </a:p>
        </p:txBody>
      </p:sp>
      <p:sp>
        <p:nvSpPr>
          <p:cNvPr id="36895" name="Text Box 28">
            <a:extLst>
              <a:ext uri="{FF2B5EF4-FFF2-40B4-BE49-F238E27FC236}">
                <a16:creationId xmlns:a16="http://schemas.microsoft.com/office/drawing/2014/main" id="{F297F753-6565-6B7E-1185-EC0A646FFB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8470" y="3370268"/>
            <a:ext cx="1185559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it-IT" sz="2000"/>
              <a:t>arp reply</a:t>
            </a:r>
          </a:p>
        </p:txBody>
      </p:sp>
      <p:sp>
        <p:nvSpPr>
          <p:cNvPr id="36896" name="Text Box 29">
            <a:extLst>
              <a:ext uri="{FF2B5EF4-FFF2-40B4-BE49-F238E27FC236}">
                <a16:creationId xmlns:a16="http://schemas.microsoft.com/office/drawing/2014/main" id="{BBA2621F-859D-96FC-8AD1-9176FB2AE1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0545" y="3033718"/>
            <a:ext cx="998007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it-IT" sz="2000"/>
              <a:t>arp req</a:t>
            </a:r>
          </a:p>
        </p:txBody>
      </p:sp>
      <p:sp>
        <p:nvSpPr>
          <p:cNvPr id="36897" name="Text Box 30">
            <a:extLst>
              <a:ext uri="{FF2B5EF4-FFF2-40B4-BE49-F238E27FC236}">
                <a16:creationId xmlns:a16="http://schemas.microsoft.com/office/drawing/2014/main" id="{0A7FFC1D-4CCB-BD71-7540-DF9F82DD1C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8595" y="4378330"/>
            <a:ext cx="1185559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it-IT" sz="2000"/>
              <a:t>arp reply</a:t>
            </a:r>
          </a:p>
        </p:txBody>
      </p:sp>
      <p:sp>
        <p:nvSpPr>
          <p:cNvPr id="36898" name="Text Box 31">
            <a:extLst>
              <a:ext uri="{FF2B5EF4-FFF2-40B4-BE49-F238E27FC236}">
                <a16:creationId xmlns:a16="http://schemas.microsoft.com/office/drawing/2014/main" id="{7046BFE3-6D25-9ABF-F905-30A8BB5511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3845" y="4037018"/>
            <a:ext cx="998007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it-IT" sz="2000"/>
              <a:t>arp req</a:t>
            </a:r>
          </a:p>
        </p:txBody>
      </p:sp>
      <p:sp>
        <p:nvSpPr>
          <p:cNvPr id="36899" name="Text Box 32">
            <a:extLst>
              <a:ext uri="{FF2B5EF4-FFF2-40B4-BE49-F238E27FC236}">
                <a16:creationId xmlns:a16="http://schemas.microsoft.com/office/drawing/2014/main" id="{5739D47F-B753-D071-95AE-BC55D6010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5434" y="2720980"/>
            <a:ext cx="1778670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it-IT" sz="2000"/>
              <a:t>icmp echo req</a:t>
            </a:r>
          </a:p>
        </p:txBody>
      </p:sp>
      <p:sp>
        <p:nvSpPr>
          <p:cNvPr id="36900" name="Text Box 33">
            <a:extLst>
              <a:ext uri="{FF2B5EF4-FFF2-40B4-BE49-F238E27FC236}">
                <a16:creationId xmlns:a16="http://schemas.microsoft.com/office/drawing/2014/main" id="{D8F3409A-9BF3-593F-DF05-BF70B8CDBF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7297" y="3719518"/>
            <a:ext cx="1778670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it-IT" sz="2000"/>
              <a:t>icmp echo req</a:t>
            </a:r>
          </a:p>
        </p:txBody>
      </p:sp>
      <p:sp>
        <p:nvSpPr>
          <p:cNvPr id="36901" name="Text Box 34">
            <a:extLst>
              <a:ext uri="{FF2B5EF4-FFF2-40B4-BE49-F238E27FC236}">
                <a16:creationId xmlns:a16="http://schemas.microsoft.com/office/drawing/2014/main" id="{31F33150-0883-3BC3-7AB2-E95699D29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6309" y="4737105"/>
            <a:ext cx="1778670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it-IT" sz="2000"/>
              <a:t>icmp echo req</a:t>
            </a:r>
          </a:p>
        </p:txBody>
      </p:sp>
      <p:sp>
        <p:nvSpPr>
          <p:cNvPr id="36902" name="Text Box 35">
            <a:extLst>
              <a:ext uri="{FF2B5EF4-FFF2-40B4-BE49-F238E27FC236}">
                <a16:creationId xmlns:a16="http://schemas.microsoft.com/office/drawing/2014/main" id="{3C6E925C-7AC3-EC07-C63E-BEF2C5C7F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3334" y="5091118"/>
            <a:ext cx="1966221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it-IT" sz="2000"/>
              <a:t>icmp echo reply</a:t>
            </a:r>
          </a:p>
        </p:txBody>
      </p:sp>
      <p:sp>
        <p:nvSpPr>
          <p:cNvPr id="36903" name="Text Box 36">
            <a:extLst>
              <a:ext uri="{FF2B5EF4-FFF2-40B4-BE49-F238E27FC236}">
                <a16:creationId xmlns:a16="http://schemas.microsoft.com/office/drawing/2014/main" id="{0D1C6007-379B-0A65-A967-185C9FC88F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1947" y="5422905"/>
            <a:ext cx="1966221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it-IT" sz="2000"/>
              <a:t>icmp echo reply</a:t>
            </a:r>
          </a:p>
        </p:txBody>
      </p:sp>
      <p:sp>
        <p:nvSpPr>
          <p:cNvPr id="36904" name="Text Box 37">
            <a:extLst>
              <a:ext uri="{FF2B5EF4-FFF2-40B4-BE49-F238E27FC236}">
                <a16:creationId xmlns:a16="http://schemas.microsoft.com/office/drawing/2014/main" id="{89E7C680-B360-80E9-FCC6-25D6F60369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3571" y="5745168"/>
            <a:ext cx="1966221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it-IT" sz="2000"/>
              <a:t>icmp echo reply</a:t>
            </a:r>
          </a:p>
        </p:txBody>
      </p:sp>
      <p:sp>
        <p:nvSpPr>
          <p:cNvPr id="36905" name="Text Box 38">
            <a:extLst>
              <a:ext uri="{FF2B5EF4-FFF2-40B4-BE49-F238E27FC236}">
                <a16:creationId xmlns:a16="http://schemas.microsoft.com/office/drawing/2014/main" id="{33DCD8A0-8C42-5C02-5E29-D90C79726E65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211184" y="3486004"/>
            <a:ext cx="774869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it-IT" sz="2400"/>
              <a:t>time</a:t>
            </a:r>
          </a:p>
        </p:txBody>
      </p:sp>
      <p:sp>
        <p:nvSpPr>
          <p:cNvPr id="36906" name="Text Box 41">
            <a:extLst>
              <a:ext uri="{FF2B5EF4-FFF2-40B4-BE49-F238E27FC236}">
                <a16:creationId xmlns:a16="http://schemas.microsoft.com/office/drawing/2014/main" id="{DC448842-A5C5-32D6-E449-D28B11A0A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9750" y="1052518"/>
            <a:ext cx="427018" cy="525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it-IT" sz="2800" b="1">
                <a:solidFill>
                  <a:schemeClr val="accent1"/>
                </a:solidFill>
              </a:rPr>
              <a:t>A</a:t>
            </a:r>
            <a:endParaRPr lang="en-US" altLang="it-IT" sz="2800">
              <a:solidFill>
                <a:schemeClr val="accent1"/>
              </a:solidFill>
            </a:endParaRPr>
          </a:p>
        </p:txBody>
      </p:sp>
      <p:sp>
        <p:nvSpPr>
          <p:cNvPr id="36907" name="Text Box 43">
            <a:extLst>
              <a:ext uri="{FF2B5EF4-FFF2-40B4-BE49-F238E27FC236}">
                <a16:creationId xmlns:a16="http://schemas.microsoft.com/office/drawing/2014/main" id="{B5723FDC-496E-9F5C-52CA-1E6ABF5FA7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8038" y="1052518"/>
            <a:ext cx="428620" cy="525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it-IT" sz="2800" b="1">
                <a:solidFill>
                  <a:schemeClr val="accent1"/>
                </a:solidFill>
              </a:rPr>
              <a:t>B</a:t>
            </a:r>
            <a:endParaRPr lang="en-US" altLang="it-IT" sz="2800">
              <a:solidFill>
                <a:schemeClr val="accent1"/>
              </a:solidFill>
            </a:endParaRPr>
          </a:p>
        </p:txBody>
      </p:sp>
      <p:sp>
        <p:nvSpPr>
          <p:cNvPr id="36908" name="Text Box 44">
            <a:extLst>
              <a:ext uri="{FF2B5EF4-FFF2-40B4-BE49-F238E27FC236}">
                <a16:creationId xmlns:a16="http://schemas.microsoft.com/office/drawing/2014/main" id="{4B1F4800-15FC-0C87-9C3A-4E0B492632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900" y="1052518"/>
            <a:ext cx="422208" cy="525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it-IT" sz="2800" b="1">
                <a:solidFill>
                  <a:schemeClr val="accent1"/>
                </a:solidFill>
              </a:rPr>
              <a:t>C</a:t>
            </a:r>
            <a:endParaRPr lang="en-US" altLang="it-IT" sz="28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60">
            <a:extLst>
              <a:ext uri="{FF2B5EF4-FFF2-40B4-BE49-F238E27FC236}">
                <a16:creationId xmlns:a16="http://schemas.microsoft.com/office/drawing/2014/main" id="{D52C1193-E72F-9504-F8A2-1C3CD7C9A60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14400" y="2995612"/>
            <a:ext cx="10363200" cy="866775"/>
          </a:xfrm>
        </p:spPr>
        <p:txBody>
          <a:bodyPr/>
          <a:lstStyle/>
          <a:p>
            <a:pPr eaLnBrk="1" hangingPunct="1"/>
            <a:r>
              <a:rPr lang="it-IT" altLang="it-IT" err="1"/>
              <a:t>traceroute</a:t>
            </a:r>
            <a:r>
              <a:rPr lang="it-IT" altLang="it-IT"/>
              <a:t> from pc2 to pc1 and </a:t>
            </a:r>
            <a:r>
              <a:rPr lang="it-IT" altLang="it-IT" err="1"/>
              <a:t>related</a:t>
            </a:r>
            <a:r>
              <a:rPr lang="it-IT" altLang="it-IT"/>
              <a:t> </a:t>
            </a:r>
            <a:r>
              <a:rPr lang="it-IT" altLang="it-IT" err="1"/>
              <a:t>arp</a:t>
            </a:r>
            <a:r>
              <a:rPr lang="it-IT" altLang="it-IT"/>
              <a:t> </a:t>
            </a:r>
            <a:r>
              <a:rPr lang="it-IT" altLang="it-IT" err="1"/>
              <a:t>behavior</a:t>
            </a:r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7086255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2">
            <a:extLst>
              <a:ext uri="{FF2B5EF4-FFF2-40B4-BE49-F238E27FC236}">
                <a16:creationId xmlns:a16="http://schemas.microsoft.com/office/drawing/2014/main" id="{FB2E0A32-A59E-7612-9251-F9780ACA9F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err="1"/>
              <a:t>snif</a:t>
            </a:r>
            <a:r>
              <a:rPr lang="it-IT" altLang="it-IT"/>
              <a:t> the </a:t>
            </a:r>
            <a:r>
              <a:rPr lang="it-IT" altLang="it-IT" err="1"/>
              <a:t>traffic</a:t>
            </a:r>
            <a:endParaRPr lang="it-IT" altLang="it-IT"/>
          </a:p>
        </p:txBody>
      </p:sp>
      <p:sp>
        <p:nvSpPr>
          <p:cNvPr id="18437" name="Rectangle 10">
            <a:extLst>
              <a:ext uri="{FF2B5EF4-FFF2-40B4-BE49-F238E27FC236}">
                <a16:creationId xmlns:a16="http://schemas.microsoft.com/office/drawing/2014/main" id="{AFF8E2DB-E1FE-B10A-80D1-645659F9A0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it-IT" altLang="it-IT" sz="2800"/>
              <a:t>the </a:t>
            </a:r>
            <a:r>
              <a:rPr lang="it-IT" altLang="it-IT" sz="2800" err="1"/>
              <a:t>wireshark</a:t>
            </a:r>
            <a:r>
              <a:rPr lang="it-IT" altLang="it-IT" sz="2800"/>
              <a:t> </a:t>
            </a:r>
            <a:r>
              <a:rPr lang="it-IT" altLang="it-IT" sz="2800" err="1"/>
              <a:t>host</a:t>
            </a:r>
            <a:r>
              <a:rPr lang="it-IT" altLang="it-IT" sz="2800"/>
              <a:t> </a:t>
            </a:r>
            <a:r>
              <a:rPr lang="it-IT" altLang="it-IT" sz="2800" err="1"/>
              <a:t>is</a:t>
            </a:r>
            <a:r>
              <a:rPr lang="it-IT" altLang="it-IT" sz="2800"/>
              <a:t> </a:t>
            </a:r>
            <a:r>
              <a:rPr lang="it-IT" altLang="it-IT" sz="2800" err="1"/>
              <a:t>already</a:t>
            </a:r>
            <a:r>
              <a:rPr lang="it-IT" altLang="it-IT" sz="2800"/>
              <a:t> </a:t>
            </a:r>
            <a:r>
              <a:rPr lang="it-IT" altLang="it-IT" sz="2800" err="1"/>
              <a:t>connected</a:t>
            </a:r>
            <a:r>
              <a:rPr lang="it-IT" altLang="it-IT" sz="2800"/>
              <a:t> to </a:t>
            </a:r>
            <a:r>
              <a:rPr lang="it-IT" altLang="it-IT" sz="2800" err="1"/>
              <a:t>collision</a:t>
            </a:r>
            <a:r>
              <a:rPr lang="it-IT" altLang="it-IT" sz="2800"/>
              <a:t> domain C</a:t>
            </a:r>
          </a:p>
          <a:p>
            <a:pPr eaLnBrk="1" hangingPunct="1"/>
            <a:r>
              <a:rPr lang="it-IT" altLang="it-IT" sz="2800"/>
              <a:t>open </a:t>
            </a:r>
            <a:r>
              <a:rPr lang="it-IT" altLang="it-IT" sz="2800" err="1"/>
              <a:t>any</a:t>
            </a:r>
            <a:r>
              <a:rPr lang="it-IT" altLang="it-IT" sz="2800"/>
              <a:t> browser on the </a:t>
            </a:r>
            <a:r>
              <a:rPr lang="it-IT" altLang="it-IT" sz="2800" err="1"/>
              <a:t>host</a:t>
            </a:r>
            <a:r>
              <a:rPr lang="it-IT" altLang="it-IT" sz="2800"/>
              <a:t> machine </a:t>
            </a:r>
          </a:p>
          <a:p>
            <a:pPr lvl="1"/>
            <a:r>
              <a:rPr lang="it-IT" altLang="it-IT" sz="2400"/>
              <a:t>on </a:t>
            </a:r>
            <a:r>
              <a:rPr lang="it-IT" altLang="it-IT" sz="2400" b="1"/>
              <a:t>localhost:3000 </a:t>
            </a:r>
          </a:p>
          <a:p>
            <a:pPr lvl="1"/>
            <a:r>
              <a:rPr lang="it-IT" altLang="it-IT" sz="2400" err="1"/>
              <a:t>snif</a:t>
            </a:r>
            <a:r>
              <a:rPr lang="it-IT" altLang="it-IT" sz="2400"/>
              <a:t> eth1</a:t>
            </a:r>
          </a:p>
        </p:txBody>
      </p:sp>
      <p:sp>
        <p:nvSpPr>
          <p:cNvPr id="35" name="Segnaposto data 3">
            <a:extLst>
              <a:ext uri="{FF2B5EF4-FFF2-40B4-BE49-F238E27FC236}">
                <a16:creationId xmlns:a16="http://schemas.microsoft.com/office/drawing/2014/main" id="{7B1F9DF1-1F0D-8325-DDE9-67D58F707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last update: </a:t>
            </a:r>
            <a:r>
              <a:rPr lang="en-US" altLang="it-IT"/>
              <a:t>Nov 2023</a:t>
            </a:r>
            <a:endParaRPr lang="it-IT" altLang="it-IT"/>
          </a:p>
        </p:txBody>
      </p:sp>
      <p:sp>
        <p:nvSpPr>
          <p:cNvPr id="36" name="Segnaposto piè di pagina 4">
            <a:extLst>
              <a:ext uri="{FF2B5EF4-FFF2-40B4-BE49-F238E27FC236}">
                <a16:creationId xmlns:a16="http://schemas.microsoft.com/office/drawing/2014/main" id="{AE3C7413-D9D4-2179-C5E9-5224B2E2C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err="1"/>
              <a:t>kathara</a:t>
            </a:r>
            <a:r>
              <a:rPr lang="it-IT" altLang="it-IT"/>
              <a:t> – [ lab: basic-ipv4 ]</a:t>
            </a:r>
          </a:p>
        </p:txBody>
      </p:sp>
    </p:spTree>
    <p:extLst>
      <p:ext uri="{BB962C8B-B14F-4D97-AF65-F5344CB8AC3E}">
        <p14:creationId xmlns:p14="http://schemas.microsoft.com/office/powerpoint/2010/main" val="24772282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olo 1">
            <a:extLst>
              <a:ext uri="{FF2B5EF4-FFF2-40B4-BE49-F238E27FC236}">
                <a16:creationId xmlns:a16="http://schemas.microsoft.com/office/drawing/2014/main" id="{633D7D6F-BDE8-F6E5-A601-6B96EDCD23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on pc2</a:t>
            </a:r>
            <a:endParaRPr lang="en-US" altLang="it-IT"/>
          </a:p>
        </p:txBody>
      </p:sp>
      <p:sp>
        <p:nvSpPr>
          <p:cNvPr id="25603" name="Segnaposto contenuto 2">
            <a:extLst>
              <a:ext uri="{FF2B5EF4-FFF2-40B4-BE49-F238E27FC236}">
                <a16:creationId xmlns:a16="http://schemas.microsoft.com/office/drawing/2014/main" id="{1DC740A0-D38F-F586-C1EB-2B886DAF27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it-IT" altLang="it-IT" err="1"/>
              <a:t>execute</a:t>
            </a:r>
            <a:r>
              <a:rPr lang="it-IT" altLang="it-IT"/>
              <a:t> a </a:t>
            </a:r>
            <a:r>
              <a:rPr lang="it-IT" altLang="it-IT" err="1"/>
              <a:t>traceroute</a:t>
            </a:r>
            <a:r>
              <a:rPr lang="it-IT" altLang="it-IT"/>
              <a:t> </a:t>
            </a:r>
            <a:r>
              <a:rPr lang="it-IT" altLang="it-IT" err="1"/>
              <a:t>command</a:t>
            </a:r>
            <a:r>
              <a:rPr lang="it-IT" altLang="it-IT"/>
              <a:t> </a:t>
            </a:r>
            <a:r>
              <a:rPr lang="it-IT" altLang="it-IT" err="1"/>
              <a:t>towards</a:t>
            </a:r>
            <a:r>
              <a:rPr lang="it-IT" altLang="it-IT"/>
              <a:t> pc1 </a:t>
            </a:r>
            <a:endParaRPr lang="en-US" alt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EB04D9C-67BA-2AE5-C0D6-6C13AF5F4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last update: </a:t>
            </a:r>
            <a:r>
              <a:rPr lang="en-US" altLang="it-IT"/>
              <a:t>Nov 2023</a:t>
            </a:r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8C913AA-4B55-596E-FB50-3272ED259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err="1"/>
              <a:t>kathara</a:t>
            </a:r>
            <a:r>
              <a:rPr lang="it-IT" altLang="it-IT"/>
              <a:t> – [ lab: basic-ipv4 ]</a:t>
            </a:r>
          </a:p>
        </p:txBody>
      </p:sp>
      <p:grpSp>
        <p:nvGrpSpPr>
          <p:cNvPr id="6" name="Group 1">
            <a:extLst>
              <a:ext uri="{FF2B5EF4-FFF2-40B4-BE49-F238E27FC236}">
                <a16:creationId xmlns:a16="http://schemas.microsoft.com/office/drawing/2014/main" id="{161D985A-233F-B26D-D64D-2D8E03838BF8}"/>
              </a:ext>
            </a:extLst>
          </p:cNvPr>
          <p:cNvGrpSpPr/>
          <p:nvPr/>
        </p:nvGrpSpPr>
        <p:grpSpPr>
          <a:xfrm>
            <a:off x="1366386" y="2503403"/>
            <a:ext cx="10216014" cy="2532138"/>
            <a:chOff x="1364266" y="2378845"/>
            <a:chExt cx="10216014" cy="2532138"/>
          </a:xfrm>
        </p:grpSpPr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F0B87276-EE02-17B7-3370-3168133C8736}"/>
                </a:ext>
              </a:extLst>
            </p:cNvPr>
            <p:cNvSpPr/>
            <p:nvPr/>
          </p:nvSpPr>
          <p:spPr>
            <a:xfrm>
              <a:off x="1364266" y="2668295"/>
              <a:ext cx="10216014" cy="2242688"/>
            </a:xfrm>
            <a:prstGeom prst="rect">
              <a:avLst/>
            </a:prstGeom>
            <a:solidFill>
              <a:sysClr val="windowText" lastClr="000000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/>
            <a:lstStyle/>
            <a:p>
              <a:pPr eaLnBrk="1" hangingPunct="1"/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root@pc2:/# traceroute 195.11.14.5 -z 1</a:t>
              </a:r>
            </a:p>
            <a:p>
              <a:pPr eaLnBrk="1" hangingPunct="1"/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traceroute to 195.11.14.5 (195.11.14.5), 30 hops max, 60 byte packets</a:t>
              </a:r>
            </a:p>
            <a:p>
              <a:pPr eaLnBrk="1" hangingPunct="1"/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 1  200.1.1.1 (200.1.1.1)  0.882 </a:t>
              </a:r>
              <a:r>
                <a:rPr lang="en-US" altLang="it-IT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ms</a:t>
              </a:r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  0.662 </a:t>
              </a:r>
              <a:r>
                <a:rPr lang="en-US" altLang="it-IT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ms</a:t>
              </a:r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  0.456 </a:t>
              </a:r>
              <a:r>
                <a:rPr lang="en-US" altLang="it-IT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ms</a:t>
              </a:r>
              <a:endParaRPr lang="en-US" altLang="it-IT">
                <a:solidFill>
                  <a:schemeClr val="bg1"/>
                </a:solidFill>
                <a:latin typeface="Lucida Console" panose="020B0609040504020204" pitchFamily="49" charset="0"/>
              </a:endParaRPr>
            </a:p>
            <a:p>
              <a:pPr eaLnBrk="1" hangingPunct="1"/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 2  100.0.0.9 (100.0.0.9)  0.903 </a:t>
              </a:r>
              <a:r>
                <a:rPr lang="en-US" altLang="it-IT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ms</a:t>
              </a:r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  0.877 </a:t>
              </a:r>
              <a:r>
                <a:rPr lang="en-US" altLang="it-IT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ms</a:t>
              </a:r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  1.218 </a:t>
              </a:r>
              <a:r>
                <a:rPr lang="en-US" altLang="it-IT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ms</a:t>
              </a:r>
              <a:endParaRPr lang="en-US" altLang="it-IT">
                <a:solidFill>
                  <a:schemeClr val="bg1"/>
                </a:solidFill>
                <a:latin typeface="Lucida Console" panose="020B0609040504020204" pitchFamily="49" charset="0"/>
              </a:endParaRPr>
            </a:p>
            <a:p>
              <a:pPr eaLnBrk="1" hangingPunct="1"/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 3  195.11.14.5 (195.11.14.5)  0.987 </a:t>
              </a:r>
              <a:r>
                <a:rPr lang="en-US" altLang="it-IT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ms</a:t>
              </a:r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  1.354 </a:t>
              </a:r>
              <a:r>
                <a:rPr lang="en-US" altLang="it-IT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ms</a:t>
              </a:r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  1.015 </a:t>
              </a:r>
              <a:r>
                <a:rPr lang="en-US" altLang="it-IT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ms</a:t>
              </a:r>
              <a:endParaRPr lang="en-US" altLang="it-IT">
                <a:solidFill>
                  <a:schemeClr val="bg1"/>
                </a:solidFill>
                <a:latin typeface="Lucida Console" panose="020B0609040504020204" pitchFamily="49" charset="0"/>
              </a:endParaRPr>
            </a:p>
            <a:p>
              <a:pPr eaLnBrk="1" hangingPunct="1"/>
              <a:r>
                <a:rPr lang="en-US" altLang="it-IT">
                  <a:solidFill>
                    <a:schemeClr val="bg1"/>
                  </a:solidFill>
                  <a:latin typeface="Lucida Console" panose="020B0609040504020204" pitchFamily="49" charset="0"/>
                </a:rPr>
                <a:t>root@pc2:/#</a:t>
              </a:r>
            </a:p>
          </p:txBody>
        </p:sp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7AD1EB8D-4F6E-2852-D528-80016DA99004}"/>
                </a:ext>
              </a:extLst>
            </p:cNvPr>
            <p:cNvSpPr/>
            <p:nvPr/>
          </p:nvSpPr>
          <p:spPr>
            <a:xfrm>
              <a:off x="1364266" y="2378845"/>
              <a:ext cx="10216014" cy="286249"/>
            </a:xfrm>
            <a:prstGeom prst="rect">
              <a:avLst/>
            </a:prstGeom>
            <a:solidFill>
              <a:srgbClr val="4472C4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25400" algn="l" rotWithShape="0">
                <a:prstClr val="black">
                  <a:alpha val="32000"/>
                </a:prstClr>
              </a:outerShdw>
            </a:effectLst>
          </p:spPr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kern="0">
                  <a:solidFill>
                    <a:prstClr val="white"/>
                  </a:solidFill>
                  <a:latin typeface="Calibri" panose="020F0502020204030204"/>
                </a:rPr>
                <a:t>pc2</a:t>
              </a:r>
            </a:p>
          </p:txBody>
        </p:sp>
        <p:grpSp>
          <p:nvGrpSpPr>
            <p:cNvPr id="9" name="Group 14">
              <a:extLst>
                <a:ext uri="{FF2B5EF4-FFF2-40B4-BE49-F238E27FC236}">
                  <a16:creationId xmlns:a16="http://schemas.microsoft.com/office/drawing/2014/main" id="{23BD7D5B-DED5-C257-5995-DA18CAFD1791}"/>
                </a:ext>
              </a:extLst>
            </p:cNvPr>
            <p:cNvGrpSpPr/>
            <p:nvPr/>
          </p:nvGrpSpPr>
          <p:grpSpPr>
            <a:xfrm>
              <a:off x="10920536" y="2466851"/>
              <a:ext cx="581348" cy="126235"/>
              <a:chOff x="8092857" y="2115830"/>
              <a:chExt cx="581348" cy="126235"/>
            </a:xfrm>
          </p:grpSpPr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F1BD07D4-1F7B-2116-384A-6E0A40061B9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48205" y="2116065"/>
                <a:ext cx="126000" cy="126000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" name="Rectangle 16">
                <a:extLst>
                  <a:ext uri="{FF2B5EF4-FFF2-40B4-BE49-F238E27FC236}">
                    <a16:creationId xmlns:a16="http://schemas.microsoft.com/office/drawing/2014/main" id="{C4C02BE1-4F2E-8194-AACD-ED9A5984CC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2857" y="2115830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Rectangle 17">
                <a:extLst>
                  <a:ext uri="{FF2B5EF4-FFF2-40B4-BE49-F238E27FC236}">
                    <a16:creationId xmlns:a16="http://schemas.microsoft.com/office/drawing/2014/main" id="{3AC3874A-6D85-9C42-28F6-61E49DB747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20531" y="2115830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13" name="AutoShape 62">
            <a:extLst>
              <a:ext uri="{FF2B5EF4-FFF2-40B4-BE49-F238E27FC236}">
                <a16:creationId xmlns:a16="http://schemas.microsoft.com/office/drawing/2014/main" id="{7891E944-08CB-9065-1C20-3F78FD98BF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882" y="1945678"/>
            <a:ext cx="1230659" cy="721973"/>
          </a:xfrm>
          <a:prstGeom prst="wedgeRoundRectCallout">
            <a:avLst>
              <a:gd name="adj1" fmla="val 85296"/>
              <a:gd name="adj2" fmla="val 174179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2000"/>
              <a:t>eth0 of r2</a:t>
            </a:r>
          </a:p>
        </p:txBody>
      </p:sp>
      <p:sp>
        <p:nvSpPr>
          <p:cNvPr id="3" name="AutoShape 62">
            <a:extLst>
              <a:ext uri="{FF2B5EF4-FFF2-40B4-BE49-F238E27FC236}">
                <a16:creationId xmlns:a16="http://schemas.microsoft.com/office/drawing/2014/main" id="{7C844860-9324-3C34-AA58-EF2736366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727" y="3190463"/>
            <a:ext cx="1230659" cy="721973"/>
          </a:xfrm>
          <a:prstGeom prst="wedgeRoundRectCallout">
            <a:avLst>
              <a:gd name="adj1" fmla="val 88089"/>
              <a:gd name="adj2" fmla="val 33242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2000"/>
              <a:t>eth1 of r1</a:t>
            </a:r>
          </a:p>
        </p:txBody>
      </p:sp>
      <p:sp>
        <p:nvSpPr>
          <p:cNvPr id="14" name="AutoShape 62">
            <a:extLst>
              <a:ext uri="{FF2B5EF4-FFF2-40B4-BE49-F238E27FC236}">
                <a16:creationId xmlns:a16="http://schemas.microsoft.com/office/drawing/2014/main" id="{E6526BCF-E7EA-46A0-3D5E-98E945A21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726" y="4297328"/>
            <a:ext cx="1230659" cy="721973"/>
          </a:xfrm>
          <a:prstGeom prst="wedgeRoundRectCallout">
            <a:avLst>
              <a:gd name="adj1" fmla="val 96469"/>
              <a:gd name="adj2" fmla="val -78175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2000"/>
              <a:t>eth0 of pc1</a:t>
            </a:r>
          </a:p>
        </p:txBody>
      </p:sp>
      <p:sp>
        <p:nvSpPr>
          <p:cNvPr id="15" name="AutoShape 62">
            <a:extLst>
              <a:ext uri="{FF2B5EF4-FFF2-40B4-BE49-F238E27FC236}">
                <a16:creationId xmlns:a16="http://schemas.microsoft.com/office/drawing/2014/main" id="{D1FD8314-7175-A0E2-DB77-1204892D1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4119" y="1412777"/>
            <a:ext cx="2508281" cy="1557304"/>
          </a:xfrm>
          <a:prstGeom prst="wedgeRoundRectCallout">
            <a:avLst>
              <a:gd name="adj1" fmla="val -137136"/>
              <a:gd name="adj2" fmla="val 46774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2000"/>
              <a:t>Minimal time (sec. if ≤10, </a:t>
            </a:r>
            <a:r>
              <a:rPr lang="en-US" altLang="it-IT" sz="2000" err="1"/>
              <a:t>ms</a:t>
            </a:r>
            <a:r>
              <a:rPr lang="en-US" altLang="it-IT" sz="2000"/>
              <a:t> if &gt;10) interval between probes (default 0)</a:t>
            </a:r>
          </a:p>
        </p:txBody>
      </p:sp>
    </p:spTree>
    <p:extLst>
      <p:ext uri="{BB962C8B-B14F-4D97-AF65-F5344CB8AC3E}">
        <p14:creationId xmlns:p14="http://schemas.microsoft.com/office/powerpoint/2010/main" val="18943222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47C5EBA-E3A2-275C-CA4E-BEB55BCF1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11" y="1093462"/>
            <a:ext cx="10695501" cy="5397128"/>
          </a:xfrm>
          <a:prstGeom prst="rect">
            <a:avLst/>
          </a:prstGeom>
        </p:spPr>
      </p:pic>
      <p:sp>
        <p:nvSpPr>
          <p:cNvPr id="24578" name="Titolo 1">
            <a:extLst>
              <a:ext uri="{FF2B5EF4-FFF2-40B4-BE49-F238E27FC236}">
                <a16:creationId xmlns:a16="http://schemas.microsoft.com/office/drawing/2014/main" id="{88B36BE0-8D70-45AF-F6E6-919D34A359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err="1"/>
              <a:t>wireshark</a:t>
            </a:r>
            <a:endParaRPr lang="en-US" alt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86B326D-D341-DF7E-A46A-768E09E0C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last update: </a:t>
            </a:r>
            <a:r>
              <a:rPr lang="en-US" altLang="it-IT"/>
              <a:t>Nov 2023</a:t>
            </a:r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F948083-2C84-0256-2221-A7936D2DE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err="1"/>
              <a:t>kathara</a:t>
            </a:r>
            <a:r>
              <a:rPr lang="it-IT" altLang="it-IT"/>
              <a:t> – [ lab: basic-ipv4 ]</a:t>
            </a:r>
          </a:p>
        </p:txBody>
      </p:sp>
      <p:sp>
        <p:nvSpPr>
          <p:cNvPr id="8" name="AutoShape 62">
            <a:extLst>
              <a:ext uri="{FF2B5EF4-FFF2-40B4-BE49-F238E27FC236}">
                <a16:creationId xmlns:a16="http://schemas.microsoft.com/office/drawing/2014/main" id="{F517F7FD-68AB-9390-0FC0-85B05D1620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442" y="688132"/>
            <a:ext cx="3676911" cy="838160"/>
          </a:xfrm>
          <a:prstGeom prst="wedgeRoundRectCallout">
            <a:avLst>
              <a:gd name="adj1" fmla="val -24833"/>
              <a:gd name="adj2" fmla="val 112581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2000" err="1"/>
              <a:t>udp</a:t>
            </a:r>
            <a:r>
              <a:rPr lang="en-US" altLang="it-IT" sz="2000"/>
              <a:t> packet and corresponding ICMP Time-to-live exceeded</a:t>
            </a:r>
          </a:p>
        </p:txBody>
      </p:sp>
      <p:sp>
        <p:nvSpPr>
          <p:cNvPr id="10" name="AutoShape 62">
            <a:extLst>
              <a:ext uri="{FF2B5EF4-FFF2-40B4-BE49-F238E27FC236}">
                <a16:creationId xmlns:a16="http://schemas.microsoft.com/office/drawing/2014/main" id="{A5FB6C8D-CDE2-A416-B1DB-890E932FB4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5931" y="4786890"/>
            <a:ext cx="3129251" cy="513879"/>
          </a:xfrm>
          <a:prstGeom prst="wedgeRoundRectCallout">
            <a:avLst>
              <a:gd name="adj1" fmla="val -24833"/>
              <a:gd name="adj2" fmla="val 112581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T</a:t>
            </a:r>
            <a:r>
              <a:rPr lang="en-US" altLang="it-IT" sz="2000" err="1"/>
              <a:t>ime</a:t>
            </a:r>
            <a:r>
              <a:rPr lang="en-US" altLang="it-IT" sz="2000"/>
              <a:t> to live: 1</a:t>
            </a:r>
          </a:p>
        </p:txBody>
      </p:sp>
    </p:spTree>
    <p:extLst>
      <p:ext uri="{BB962C8B-B14F-4D97-AF65-F5344CB8AC3E}">
        <p14:creationId xmlns:p14="http://schemas.microsoft.com/office/powerpoint/2010/main" val="15410651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BCCCFF-6DD4-8F60-AD60-8676B96BD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10" y="1100337"/>
            <a:ext cx="10695501" cy="5401551"/>
          </a:xfrm>
          <a:prstGeom prst="rect">
            <a:avLst/>
          </a:prstGeom>
        </p:spPr>
      </p:pic>
      <p:sp>
        <p:nvSpPr>
          <p:cNvPr id="24578" name="Titolo 1">
            <a:extLst>
              <a:ext uri="{FF2B5EF4-FFF2-40B4-BE49-F238E27FC236}">
                <a16:creationId xmlns:a16="http://schemas.microsoft.com/office/drawing/2014/main" id="{88B36BE0-8D70-45AF-F6E6-919D34A359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err="1"/>
              <a:t>wireshark</a:t>
            </a:r>
            <a:endParaRPr lang="en-US" alt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86B326D-D341-DF7E-A46A-768E09E0C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last update: </a:t>
            </a:r>
            <a:r>
              <a:rPr lang="en-US" altLang="it-IT"/>
              <a:t>Nov 2023</a:t>
            </a:r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F948083-2C84-0256-2221-A7936D2DE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err="1"/>
              <a:t>kathara</a:t>
            </a:r>
            <a:r>
              <a:rPr lang="it-IT" altLang="it-IT"/>
              <a:t> – [ lab: basic-ipv4 ]</a:t>
            </a:r>
          </a:p>
        </p:txBody>
      </p:sp>
      <p:sp>
        <p:nvSpPr>
          <p:cNvPr id="6" name="AutoShape 62">
            <a:extLst>
              <a:ext uri="{FF2B5EF4-FFF2-40B4-BE49-F238E27FC236}">
                <a16:creationId xmlns:a16="http://schemas.microsoft.com/office/drawing/2014/main" id="{5B24A21A-28FB-2954-3768-7289BA725F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6802" y="2035922"/>
            <a:ext cx="2782277" cy="513905"/>
          </a:xfrm>
          <a:prstGeom prst="wedgeRoundRectCallout">
            <a:avLst>
              <a:gd name="adj1" fmla="val -54082"/>
              <a:gd name="adj2" fmla="val 5555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2000"/>
              <a:t>3 probes for each </a:t>
            </a:r>
            <a:r>
              <a:rPr lang="en-US" altLang="it-IT" sz="2000" i="1" err="1"/>
              <a:t>ttl</a:t>
            </a:r>
            <a:endParaRPr lang="en-US" altLang="it-IT" sz="2000" i="1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8BE961B6-ECDA-07DC-8660-D8102C5D9332}"/>
              </a:ext>
            </a:extLst>
          </p:cNvPr>
          <p:cNvSpPr/>
          <p:nvPr/>
        </p:nvSpPr>
        <p:spPr>
          <a:xfrm>
            <a:off x="8318977" y="1925053"/>
            <a:ext cx="666894" cy="831897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utoShape 62">
            <a:extLst>
              <a:ext uri="{FF2B5EF4-FFF2-40B4-BE49-F238E27FC236}">
                <a16:creationId xmlns:a16="http://schemas.microsoft.com/office/drawing/2014/main" id="{E149C99A-1E18-A46D-5EDF-4C4C3CE145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06" y="840552"/>
            <a:ext cx="3676911" cy="838160"/>
          </a:xfrm>
          <a:prstGeom prst="wedgeRoundRectCallout">
            <a:avLst>
              <a:gd name="adj1" fmla="val -24833"/>
              <a:gd name="adj2" fmla="val 112581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2000" err="1"/>
              <a:t>udp</a:t>
            </a:r>
            <a:r>
              <a:rPr lang="en-US" altLang="it-IT" sz="2000"/>
              <a:t> packet and corresponding ICMP Time-to-live exceeded</a:t>
            </a:r>
          </a:p>
        </p:txBody>
      </p:sp>
    </p:spTree>
    <p:extLst>
      <p:ext uri="{BB962C8B-B14F-4D97-AF65-F5344CB8AC3E}">
        <p14:creationId xmlns:p14="http://schemas.microsoft.com/office/powerpoint/2010/main" val="36005402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233F73-894D-0C39-A4CF-11EE27660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11" y="1107212"/>
            <a:ext cx="10695501" cy="5408080"/>
          </a:xfrm>
          <a:prstGeom prst="rect">
            <a:avLst/>
          </a:prstGeom>
        </p:spPr>
      </p:pic>
      <p:sp>
        <p:nvSpPr>
          <p:cNvPr id="24578" name="Titolo 1">
            <a:extLst>
              <a:ext uri="{FF2B5EF4-FFF2-40B4-BE49-F238E27FC236}">
                <a16:creationId xmlns:a16="http://schemas.microsoft.com/office/drawing/2014/main" id="{88B36BE0-8D70-45AF-F6E6-919D34A359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err="1"/>
              <a:t>wireshark</a:t>
            </a:r>
            <a:endParaRPr lang="en-US" alt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86B326D-D341-DF7E-A46A-768E09E0C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last update: </a:t>
            </a:r>
            <a:r>
              <a:rPr lang="en-US" altLang="it-IT"/>
              <a:t>Nov 2023</a:t>
            </a:r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F948083-2C84-0256-2221-A7936D2DE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err="1"/>
              <a:t>kathara</a:t>
            </a:r>
            <a:r>
              <a:rPr lang="it-IT" altLang="it-IT"/>
              <a:t> – [ lab: basic-ipv4 ]</a:t>
            </a:r>
          </a:p>
        </p:txBody>
      </p:sp>
      <p:sp>
        <p:nvSpPr>
          <p:cNvPr id="10" name="AutoShape 62">
            <a:extLst>
              <a:ext uri="{FF2B5EF4-FFF2-40B4-BE49-F238E27FC236}">
                <a16:creationId xmlns:a16="http://schemas.microsoft.com/office/drawing/2014/main" id="{C7F2A27E-A828-3906-2442-E2E9B5EA64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5931" y="4786890"/>
            <a:ext cx="3129251" cy="513879"/>
          </a:xfrm>
          <a:prstGeom prst="wedgeRoundRectCallout">
            <a:avLst>
              <a:gd name="adj1" fmla="val -24833"/>
              <a:gd name="adj2" fmla="val 112581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T</a:t>
            </a:r>
            <a:r>
              <a:rPr lang="en-US" altLang="it-IT" sz="2000" err="1"/>
              <a:t>ime</a:t>
            </a:r>
            <a:r>
              <a:rPr lang="en-US" altLang="it-IT" sz="2000"/>
              <a:t> to live: 2</a:t>
            </a:r>
          </a:p>
        </p:txBody>
      </p:sp>
      <p:sp>
        <p:nvSpPr>
          <p:cNvPr id="2" name="AutoShape 62">
            <a:extLst>
              <a:ext uri="{FF2B5EF4-FFF2-40B4-BE49-F238E27FC236}">
                <a16:creationId xmlns:a16="http://schemas.microsoft.com/office/drawing/2014/main" id="{3E4950EA-7FB3-8AA2-3BAF-FAA79AB4B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08" y="1412052"/>
            <a:ext cx="3676911" cy="838160"/>
          </a:xfrm>
          <a:prstGeom prst="wedgeRoundRectCallout">
            <a:avLst>
              <a:gd name="adj1" fmla="val -24833"/>
              <a:gd name="adj2" fmla="val 112581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2000" err="1"/>
              <a:t>udp</a:t>
            </a:r>
            <a:r>
              <a:rPr lang="en-US" altLang="it-IT" sz="2000"/>
              <a:t> packet and corresponding ICMP Time-to-live exceeded</a:t>
            </a:r>
          </a:p>
        </p:txBody>
      </p:sp>
    </p:spTree>
    <p:extLst>
      <p:ext uri="{BB962C8B-B14F-4D97-AF65-F5344CB8AC3E}">
        <p14:creationId xmlns:p14="http://schemas.microsoft.com/office/powerpoint/2010/main" val="18900925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83F0D0-EC95-5CFC-EF1F-4E66A2B29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086" y="1107212"/>
            <a:ext cx="10695501" cy="5401551"/>
          </a:xfrm>
          <a:prstGeom prst="rect">
            <a:avLst/>
          </a:prstGeom>
        </p:spPr>
      </p:pic>
      <p:sp>
        <p:nvSpPr>
          <p:cNvPr id="24578" name="Titolo 1">
            <a:extLst>
              <a:ext uri="{FF2B5EF4-FFF2-40B4-BE49-F238E27FC236}">
                <a16:creationId xmlns:a16="http://schemas.microsoft.com/office/drawing/2014/main" id="{88B36BE0-8D70-45AF-F6E6-919D34A359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err="1"/>
              <a:t>wireshark</a:t>
            </a:r>
            <a:endParaRPr lang="en-US" alt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86B326D-D341-DF7E-A46A-768E09E0C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last update: </a:t>
            </a:r>
            <a:r>
              <a:rPr lang="en-US" altLang="it-IT"/>
              <a:t>Nov 2023</a:t>
            </a:r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F948083-2C84-0256-2221-A7936D2DE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err="1"/>
              <a:t>kathara</a:t>
            </a:r>
            <a:r>
              <a:rPr lang="it-IT" altLang="it-IT"/>
              <a:t> – [ lab: basic-ipv4 ]</a:t>
            </a:r>
          </a:p>
        </p:txBody>
      </p:sp>
      <p:sp>
        <p:nvSpPr>
          <p:cNvPr id="8" name="AutoShape 62">
            <a:extLst>
              <a:ext uri="{FF2B5EF4-FFF2-40B4-BE49-F238E27FC236}">
                <a16:creationId xmlns:a16="http://schemas.microsoft.com/office/drawing/2014/main" id="{F517F7FD-68AB-9390-0FC0-85B05D1620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8805" y="3595723"/>
            <a:ext cx="3293213" cy="432270"/>
          </a:xfrm>
          <a:prstGeom prst="wedgeRoundRectCallout">
            <a:avLst>
              <a:gd name="adj1" fmla="val -24833"/>
              <a:gd name="adj2" fmla="val 112581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d</a:t>
            </a:r>
            <a:r>
              <a:rPr lang="en-US" altLang="it-IT" sz="2000" err="1"/>
              <a:t>estination</a:t>
            </a:r>
            <a:r>
              <a:rPr lang="en-US" altLang="it-IT" sz="2000"/>
              <a:t> reached!</a:t>
            </a:r>
          </a:p>
        </p:txBody>
      </p:sp>
    </p:spTree>
    <p:extLst>
      <p:ext uri="{BB962C8B-B14F-4D97-AF65-F5344CB8AC3E}">
        <p14:creationId xmlns:p14="http://schemas.microsoft.com/office/powerpoint/2010/main" val="28800521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83F0D0-EC95-5CFC-EF1F-4E66A2B29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086" y="1107212"/>
            <a:ext cx="10695501" cy="5401551"/>
          </a:xfrm>
          <a:prstGeom prst="rect">
            <a:avLst/>
          </a:prstGeom>
        </p:spPr>
      </p:pic>
      <p:sp>
        <p:nvSpPr>
          <p:cNvPr id="24578" name="Titolo 1">
            <a:extLst>
              <a:ext uri="{FF2B5EF4-FFF2-40B4-BE49-F238E27FC236}">
                <a16:creationId xmlns:a16="http://schemas.microsoft.com/office/drawing/2014/main" id="{88B36BE0-8D70-45AF-F6E6-919D34A359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err="1"/>
              <a:t>wireshark</a:t>
            </a:r>
            <a:endParaRPr lang="en-US" alt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86B326D-D341-DF7E-A46A-768E09E0C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last update: </a:t>
            </a:r>
            <a:r>
              <a:rPr lang="en-US" altLang="it-IT"/>
              <a:t>Nov 2023</a:t>
            </a:r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F948083-2C84-0256-2221-A7936D2DE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err="1"/>
              <a:t>kathara</a:t>
            </a:r>
            <a:r>
              <a:rPr lang="it-IT" altLang="it-IT"/>
              <a:t> – [ lab: basic-ipv4 ]</a:t>
            </a:r>
          </a:p>
        </p:txBody>
      </p:sp>
      <p:sp>
        <p:nvSpPr>
          <p:cNvPr id="2" name="AutoShape 62">
            <a:extLst>
              <a:ext uri="{FF2B5EF4-FFF2-40B4-BE49-F238E27FC236}">
                <a16:creationId xmlns:a16="http://schemas.microsoft.com/office/drawing/2014/main" id="{161FF6DE-2EF0-2146-2083-AB19E22C45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8128" y="5013176"/>
            <a:ext cx="3744962" cy="1089103"/>
          </a:xfrm>
          <a:prstGeom prst="wedgeRoundRectCallout">
            <a:avLst>
              <a:gd name="adj1" fmla="val -58088"/>
              <a:gd name="adj2" fmla="val -155069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 err="1"/>
              <a:t>arp</a:t>
            </a:r>
            <a:r>
              <a:rPr lang="it-IT" altLang="it-IT" sz="2000"/>
              <a:t> </a:t>
            </a:r>
            <a:r>
              <a:rPr lang="it-IT" altLang="it-IT" sz="2000" err="1"/>
              <a:t>unicast</a:t>
            </a:r>
            <a:r>
              <a:rPr lang="it-IT" altLang="it-IT" sz="2000"/>
              <a:t> queries are </a:t>
            </a:r>
            <a:r>
              <a:rPr lang="it-IT" altLang="it-IT" sz="2000" err="1"/>
              <a:t>issued</a:t>
            </a:r>
            <a:r>
              <a:rPr lang="it-IT" altLang="it-IT" sz="2000"/>
              <a:t> </a:t>
            </a:r>
            <a:r>
              <a:rPr lang="it-IT" altLang="it-IT" sz="2000" err="1"/>
              <a:t>during</a:t>
            </a:r>
            <a:r>
              <a:rPr lang="it-IT" altLang="it-IT" sz="2000"/>
              <a:t> the dialogue</a:t>
            </a:r>
          </a:p>
        </p:txBody>
      </p:sp>
    </p:spTree>
    <p:extLst>
      <p:ext uri="{BB962C8B-B14F-4D97-AF65-F5344CB8AC3E}">
        <p14:creationId xmlns:p14="http://schemas.microsoft.com/office/powerpoint/2010/main" val="14939987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Rectangle 2">
            <a:extLst>
              <a:ext uri="{FF2B5EF4-FFF2-40B4-BE49-F238E27FC236}">
                <a16:creationId xmlns:a16="http://schemas.microsoft.com/office/drawing/2014/main" id="{8B5EFDA8-2C8A-A1B9-9CB9-19ADE66A3C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/>
              <a:t>proposed exercises</a:t>
            </a:r>
          </a:p>
        </p:txBody>
      </p:sp>
      <p:sp>
        <p:nvSpPr>
          <p:cNvPr id="39941" name="Rectangle 3">
            <a:extLst>
              <a:ext uri="{FF2B5EF4-FFF2-40B4-BE49-F238E27FC236}">
                <a16:creationId xmlns:a16="http://schemas.microsoft.com/office/drawing/2014/main" id="{DA0A7D07-3AD1-A618-0621-254286E2DA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it-IT"/>
              <a:t>check the different error messages obtained by trying to ping an unreachable destination in the case of</a:t>
            </a:r>
          </a:p>
          <a:p>
            <a:pPr lvl="1" eaLnBrk="1" hangingPunct="1"/>
            <a:r>
              <a:rPr lang="en-US" altLang="it-IT"/>
              <a:t>local destination </a:t>
            </a:r>
          </a:p>
          <a:p>
            <a:pPr lvl="1" eaLnBrk="1" hangingPunct="1"/>
            <a:r>
              <a:rPr lang="en-US" altLang="it-IT"/>
              <a:t>non-local destination</a:t>
            </a:r>
          </a:p>
          <a:p>
            <a:pPr eaLnBrk="1" hangingPunct="1"/>
            <a:r>
              <a:rPr lang="en-US" altLang="it-IT"/>
              <a:t>which packets are exchanged in the local collision domain in the two cases?</a:t>
            </a:r>
            <a:endParaRPr lang="it-IT" alt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B005F48-E96F-DBD5-8F8F-5C4E2871E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last update: </a:t>
            </a:r>
            <a:r>
              <a:rPr lang="en-US" altLang="it-IT"/>
              <a:t>Nov 2023</a:t>
            </a:r>
            <a:endParaRPr lang="it-IT" alt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318774F-0AD0-D98A-1201-CED6BE214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err="1"/>
              <a:t>kathara</a:t>
            </a:r>
            <a:r>
              <a:rPr lang="it-IT" altLang="it-IT"/>
              <a:t> – [ lab: basic-ipv4 ]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145">
            <a:extLst>
              <a:ext uri="{FF2B5EF4-FFF2-40B4-BE49-F238E27FC236}">
                <a16:creationId xmlns:a16="http://schemas.microsoft.com/office/drawing/2014/main" id="{DDBBD3EB-83E1-837C-8FAF-D4E095530A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/>
              <a:t>network </a:t>
            </a:r>
            <a:r>
              <a:rPr lang="it-IT" altLang="it-IT" err="1"/>
              <a:t>topology</a:t>
            </a:r>
            <a:r>
              <a:rPr lang="it-IT" altLang="it-IT"/>
              <a:t> – high </a:t>
            </a:r>
            <a:r>
              <a:rPr lang="it-IT" altLang="it-IT" err="1"/>
              <a:t>level</a:t>
            </a:r>
            <a:r>
              <a:rPr lang="it-IT" altLang="it-IT"/>
              <a:t> </a:t>
            </a:r>
            <a:r>
              <a:rPr lang="it-IT" altLang="it-IT" err="1"/>
              <a:t>view</a:t>
            </a:r>
            <a:endParaRPr lang="it-IT" altLang="it-IT"/>
          </a:p>
        </p:txBody>
      </p:sp>
      <p:sp>
        <p:nvSpPr>
          <p:cNvPr id="20" name="Segnaposto data 2">
            <a:extLst>
              <a:ext uri="{FF2B5EF4-FFF2-40B4-BE49-F238E27FC236}">
                <a16:creationId xmlns:a16="http://schemas.microsoft.com/office/drawing/2014/main" id="{DC6A64BB-0175-E707-376E-08B1179DB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last update: </a:t>
            </a:r>
            <a:r>
              <a:rPr lang="en-US" altLang="it-IT"/>
              <a:t>Nov 2023</a:t>
            </a:r>
            <a:endParaRPr lang="it-IT" altLang="it-IT"/>
          </a:p>
        </p:txBody>
      </p:sp>
      <p:sp>
        <p:nvSpPr>
          <p:cNvPr id="21" name="Segnaposto piè di pagina 3">
            <a:extLst>
              <a:ext uri="{FF2B5EF4-FFF2-40B4-BE49-F238E27FC236}">
                <a16:creationId xmlns:a16="http://schemas.microsoft.com/office/drawing/2014/main" id="{D772AB49-19F4-FF71-BE18-EA6912268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err="1"/>
              <a:t>kathara</a:t>
            </a:r>
            <a:r>
              <a:rPr lang="it-IT" altLang="it-IT"/>
              <a:t> – [ lab: basic-ipv4 ]</a:t>
            </a:r>
          </a:p>
        </p:txBody>
      </p:sp>
      <p:sp>
        <p:nvSpPr>
          <p:cNvPr id="9223" name="Rectangle 17">
            <a:extLst>
              <a:ext uri="{FF2B5EF4-FFF2-40B4-BE49-F238E27FC236}">
                <a16:creationId xmlns:a16="http://schemas.microsoft.com/office/drawing/2014/main" id="{4B3708BF-68E7-A204-5290-A58524CE77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1945" y="5257801"/>
            <a:ext cx="695325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 b="1"/>
              <a:t>r2</a:t>
            </a:r>
            <a:endParaRPr lang="it-IT" altLang="it-IT" sz="2400"/>
          </a:p>
        </p:txBody>
      </p:sp>
      <p:sp>
        <p:nvSpPr>
          <p:cNvPr id="9224" name="Rectangle 123">
            <a:extLst>
              <a:ext uri="{FF2B5EF4-FFF2-40B4-BE49-F238E27FC236}">
                <a16:creationId xmlns:a16="http://schemas.microsoft.com/office/drawing/2014/main" id="{F6A0A16E-B659-66C9-7C80-5574E8C32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4745" y="2286001"/>
            <a:ext cx="695325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 b="1"/>
              <a:t>pc2</a:t>
            </a:r>
            <a:endParaRPr lang="it-IT" altLang="it-IT" sz="2400"/>
          </a:p>
        </p:txBody>
      </p:sp>
      <p:sp>
        <p:nvSpPr>
          <p:cNvPr id="9225" name="Rectangle 124">
            <a:extLst>
              <a:ext uri="{FF2B5EF4-FFF2-40B4-BE49-F238E27FC236}">
                <a16:creationId xmlns:a16="http://schemas.microsoft.com/office/drawing/2014/main" id="{29310477-F463-FCC0-DE1A-3B0639172A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1957" y="2286001"/>
            <a:ext cx="696913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 b="1"/>
              <a:t>pc3</a:t>
            </a:r>
            <a:endParaRPr lang="it-IT" altLang="it-IT" sz="2400"/>
          </a:p>
        </p:txBody>
      </p:sp>
      <p:sp>
        <p:nvSpPr>
          <p:cNvPr id="9226" name="Rectangle 125">
            <a:extLst>
              <a:ext uri="{FF2B5EF4-FFF2-40B4-BE49-F238E27FC236}">
                <a16:creationId xmlns:a16="http://schemas.microsoft.com/office/drawing/2014/main" id="{87BF248B-CFBE-3344-4ABA-B744DCFC3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1838" y="2514602"/>
            <a:ext cx="696912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 b="1"/>
              <a:t>pc1</a:t>
            </a:r>
            <a:endParaRPr lang="it-IT" altLang="it-IT" sz="2400"/>
          </a:p>
        </p:txBody>
      </p:sp>
      <p:sp>
        <p:nvSpPr>
          <p:cNvPr id="9227" name="Line 127">
            <a:extLst>
              <a:ext uri="{FF2B5EF4-FFF2-40B4-BE49-F238E27FC236}">
                <a16:creationId xmlns:a16="http://schemas.microsoft.com/office/drawing/2014/main" id="{D1BF9110-45DF-4344-66AA-F6908540F3C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29063" y="3124202"/>
            <a:ext cx="0" cy="213360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it-IT"/>
          </a:p>
        </p:txBody>
      </p:sp>
      <p:sp>
        <p:nvSpPr>
          <p:cNvPr id="9228" name="Line 136">
            <a:extLst>
              <a:ext uri="{FF2B5EF4-FFF2-40B4-BE49-F238E27FC236}">
                <a16:creationId xmlns:a16="http://schemas.microsoft.com/office/drawing/2014/main" id="{9EFA41F6-0A14-E23B-1D54-ED15C6656487}"/>
              </a:ext>
            </a:extLst>
          </p:cNvPr>
          <p:cNvSpPr>
            <a:spLocks noChangeShapeType="1"/>
          </p:cNvSpPr>
          <p:nvPr/>
        </p:nvSpPr>
        <p:spPr bwMode="auto">
          <a:xfrm>
            <a:off x="8424863" y="4114802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29" name="Line 137">
            <a:extLst>
              <a:ext uri="{FF2B5EF4-FFF2-40B4-BE49-F238E27FC236}">
                <a16:creationId xmlns:a16="http://schemas.microsoft.com/office/drawing/2014/main" id="{9154A1B7-D2E0-1C23-8E37-28788FF152B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11645" y="5562600"/>
            <a:ext cx="36798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30" name="Line 138">
            <a:extLst>
              <a:ext uri="{FF2B5EF4-FFF2-40B4-BE49-F238E27FC236}">
                <a16:creationId xmlns:a16="http://schemas.microsoft.com/office/drawing/2014/main" id="{5D55B538-3301-64D2-21FB-DE224AFBE404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9063" y="4114802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31" name="Line 139">
            <a:extLst>
              <a:ext uri="{FF2B5EF4-FFF2-40B4-BE49-F238E27FC236}">
                <a16:creationId xmlns:a16="http://schemas.microsoft.com/office/drawing/2014/main" id="{E03282CD-92B7-2240-498A-7D343939F48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67063" y="4114800"/>
            <a:ext cx="1295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32" name="Line 140">
            <a:extLst>
              <a:ext uri="{FF2B5EF4-FFF2-40B4-BE49-F238E27FC236}">
                <a16:creationId xmlns:a16="http://schemas.microsoft.com/office/drawing/2014/main" id="{BFA3C85C-AAAB-7DF0-9D5D-E386E975620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58063" y="4114800"/>
            <a:ext cx="2819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33" name="Line 141">
            <a:extLst>
              <a:ext uri="{FF2B5EF4-FFF2-40B4-BE49-F238E27FC236}">
                <a16:creationId xmlns:a16="http://schemas.microsoft.com/office/drawing/2014/main" id="{DEFC0B06-B909-AF9D-3BFB-FAB18BC1E65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48063" y="3124200"/>
            <a:ext cx="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34" name="Line 142">
            <a:extLst>
              <a:ext uri="{FF2B5EF4-FFF2-40B4-BE49-F238E27FC236}">
                <a16:creationId xmlns:a16="http://schemas.microsoft.com/office/drawing/2014/main" id="{9F657CCA-7BD5-3182-0B67-7D204B9B9F20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6850" y="28956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35" name="Line 143">
            <a:extLst>
              <a:ext uri="{FF2B5EF4-FFF2-40B4-BE49-F238E27FC236}">
                <a16:creationId xmlns:a16="http://schemas.microsoft.com/office/drawing/2014/main" id="{8D98DACB-948C-97B4-F7AA-B207FEC15E9A}"/>
              </a:ext>
            </a:extLst>
          </p:cNvPr>
          <p:cNvSpPr>
            <a:spLocks noChangeShapeType="1"/>
          </p:cNvSpPr>
          <p:nvPr/>
        </p:nvSpPr>
        <p:spPr bwMode="auto">
          <a:xfrm>
            <a:off x="9644063" y="28956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37" name="Rectangle 15">
            <a:extLst>
              <a:ext uri="{FF2B5EF4-FFF2-40B4-BE49-F238E27FC236}">
                <a16:creationId xmlns:a16="http://schemas.microsoft.com/office/drawing/2014/main" id="{7B9E2F5C-AEB4-0356-212C-5AA8C78625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044" y="5257801"/>
            <a:ext cx="674687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 b="1"/>
              <a:t>r1</a:t>
            </a:r>
            <a:endParaRPr lang="it-IT" altLang="it-IT"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119">
            <a:extLst>
              <a:ext uri="{FF2B5EF4-FFF2-40B4-BE49-F238E27FC236}">
                <a16:creationId xmlns:a16="http://schemas.microsoft.com/office/drawing/2014/main" id="{E75647D9-93B8-A3DD-1380-212904B4C8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/>
              <a:t>network topology – MAC addresses</a:t>
            </a:r>
          </a:p>
        </p:txBody>
      </p:sp>
      <p:sp>
        <p:nvSpPr>
          <p:cNvPr id="43" name="Segnaposto data 2">
            <a:extLst>
              <a:ext uri="{FF2B5EF4-FFF2-40B4-BE49-F238E27FC236}">
                <a16:creationId xmlns:a16="http://schemas.microsoft.com/office/drawing/2014/main" id="{2D7AB25C-9229-6B51-6581-B2FA6A4C1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last update: </a:t>
            </a:r>
            <a:r>
              <a:rPr lang="en-US" altLang="it-IT"/>
              <a:t>Nov 2023</a:t>
            </a:r>
            <a:endParaRPr lang="it-IT" altLang="it-IT"/>
          </a:p>
        </p:txBody>
      </p:sp>
      <p:sp>
        <p:nvSpPr>
          <p:cNvPr id="44" name="Segnaposto piè di pagina 3">
            <a:extLst>
              <a:ext uri="{FF2B5EF4-FFF2-40B4-BE49-F238E27FC236}">
                <a16:creationId xmlns:a16="http://schemas.microsoft.com/office/drawing/2014/main" id="{C29382C5-7445-68FE-8674-D971FD490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err="1"/>
              <a:t>kathara</a:t>
            </a:r>
            <a:r>
              <a:rPr lang="it-IT" altLang="it-IT"/>
              <a:t> – [ lab: basic-ipv4 ]</a:t>
            </a:r>
          </a:p>
        </p:txBody>
      </p:sp>
      <p:sp>
        <p:nvSpPr>
          <p:cNvPr id="11269" name="Line 55">
            <a:extLst>
              <a:ext uri="{FF2B5EF4-FFF2-40B4-BE49-F238E27FC236}">
                <a16:creationId xmlns:a16="http://schemas.microsoft.com/office/drawing/2014/main" id="{97F90661-369E-AF7B-5422-81BCB94E541B}"/>
              </a:ext>
            </a:extLst>
          </p:cNvPr>
          <p:cNvSpPr>
            <a:spLocks noChangeShapeType="1"/>
          </p:cNvSpPr>
          <p:nvPr/>
        </p:nvSpPr>
        <p:spPr bwMode="auto">
          <a:xfrm>
            <a:off x="8061325" y="3927481"/>
            <a:ext cx="0" cy="930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11270" name="Line 3">
            <a:extLst>
              <a:ext uri="{FF2B5EF4-FFF2-40B4-BE49-F238E27FC236}">
                <a16:creationId xmlns:a16="http://schemas.microsoft.com/office/drawing/2014/main" id="{2D363B62-259F-EEB4-D608-AC0A42C093A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27525" y="5391150"/>
            <a:ext cx="31257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11271" name="Text Box 27">
            <a:extLst>
              <a:ext uri="{FF2B5EF4-FFF2-40B4-BE49-F238E27FC236}">
                <a16:creationId xmlns:a16="http://schemas.microsoft.com/office/drawing/2014/main" id="{2E15300B-3CFD-7EC4-3C94-40550E8751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8288" y="3576644"/>
            <a:ext cx="46519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b="1">
                <a:solidFill>
                  <a:schemeClr val="accent1"/>
                </a:solidFill>
              </a:rPr>
              <a:t>A</a:t>
            </a:r>
            <a:endParaRPr lang="it-IT" altLang="it-IT" sz="2000">
              <a:solidFill>
                <a:schemeClr val="accent1"/>
              </a:solidFill>
            </a:endParaRPr>
          </a:p>
        </p:txBody>
      </p:sp>
      <p:sp>
        <p:nvSpPr>
          <p:cNvPr id="11272" name="Line 29">
            <a:extLst>
              <a:ext uri="{FF2B5EF4-FFF2-40B4-BE49-F238E27FC236}">
                <a16:creationId xmlns:a16="http://schemas.microsoft.com/office/drawing/2014/main" id="{A419CEDD-2D5C-6A52-7E8E-B3EA9CE6A5EF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5525" y="3927482"/>
            <a:ext cx="0" cy="854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11273" name="Rectangle 35">
            <a:extLst>
              <a:ext uri="{FF2B5EF4-FFF2-40B4-BE49-F238E27FC236}">
                <a16:creationId xmlns:a16="http://schemas.microsoft.com/office/drawing/2014/main" id="{A70FBF88-4F82-F32E-4FAE-1DA940C692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0726" y="5086350"/>
            <a:ext cx="674688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 b="1"/>
              <a:t>r1</a:t>
            </a:r>
            <a:endParaRPr lang="it-IT" altLang="it-IT" sz="2400"/>
          </a:p>
        </p:txBody>
      </p:sp>
      <p:sp>
        <p:nvSpPr>
          <p:cNvPr id="11274" name="Rectangle 39">
            <a:extLst>
              <a:ext uri="{FF2B5EF4-FFF2-40B4-BE49-F238E27FC236}">
                <a16:creationId xmlns:a16="http://schemas.microsoft.com/office/drawing/2014/main" id="{2F39A354-37CD-C0B6-728C-81801AA73F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8120" y="5086350"/>
            <a:ext cx="695325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 b="1"/>
              <a:t>r2</a:t>
            </a:r>
            <a:endParaRPr lang="it-IT" altLang="it-IT" sz="2400"/>
          </a:p>
        </p:txBody>
      </p:sp>
      <p:pic>
        <p:nvPicPr>
          <p:cNvPr id="11275" name="Picture 43" descr="scheda-su">
            <a:extLst>
              <a:ext uri="{FF2B5EF4-FFF2-40B4-BE49-F238E27FC236}">
                <a16:creationId xmlns:a16="http://schemas.microsoft.com/office/drawing/2014/main" id="{5836B4DA-629D-BBF6-7176-12B7FADF6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25" y="4603750"/>
            <a:ext cx="331788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6" name="Picture 52" descr="scheda-su">
            <a:extLst>
              <a:ext uri="{FF2B5EF4-FFF2-40B4-BE49-F238E27FC236}">
                <a16:creationId xmlns:a16="http://schemas.microsoft.com/office/drawing/2014/main" id="{7A6BBFEA-0CB1-E490-FBB7-C7A9D9D3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925" y="4629150"/>
            <a:ext cx="331788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7" name="Line 68">
            <a:extLst>
              <a:ext uri="{FF2B5EF4-FFF2-40B4-BE49-F238E27FC236}">
                <a16:creationId xmlns:a16="http://schemas.microsoft.com/office/drawing/2014/main" id="{D46AF7D8-7DA3-8A0C-85AE-BACC93DC46A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05113" y="3927475"/>
            <a:ext cx="129381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pic>
        <p:nvPicPr>
          <p:cNvPr id="11278" name="Picture 12" descr="scheda-right">
            <a:extLst>
              <a:ext uri="{FF2B5EF4-FFF2-40B4-BE49-F238E27FC236}">
                <a16:creationId xmlns:a16="http://schemas.microsoft.com/office/drawing/2014/main" id="{5919D6AA-7A65-8F0D-F7EB-1E45AD139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325" y="5238751"/>
            <a:ext cx="5334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9" name="Text Box 75">
            <a:extLst>
              <a:ext uri="{FF2B5EF4-FFF2-40B4-BE49-F238E27FC236}">
                <a16:creationId xmlns:a16="http://schemas.microsoft.com/office/drawing/2014/main" id="{E34FC438-C96F-8F4C-7D71-72234F0D31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1138" y="3622680"/>
            <a:ext cx="45878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b="1">
                <a:solidFill>
                  <a:schemeClr val="accent1"/>
                </a:solidFill>
              </a:rPr>
              <a:t>C</a:t>
            </a:r>
            <a:endParaRPr lang="it-IT" altLang="it-IT">
              <a:solidFill>
                <a:schemeClr val="accent1"/>
              </a:solidFill>
            </a:endParaRPr>
          </a:p>
        </p:txBody>
      </p:sp>
      <p:sp>
        <p:nvSpPr>
          <p:cNvPr id="11280" name="Line 76">
            <a:extLst>
              <a:ext uri="{FF2B5EF4-FFF2-40B4-BE49-F238E27FC236}">
                <a16:creationId xmlns:a16="http://schemas.microsoft.com/office/drawing/2014/main" id="{48738767-10D0-2229-D35F-DE3E7697DC3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94526" y="3927475"/>
            <a:ext cx="2819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11281" name="Text Box 77">
            <a:extLst>
              <a:ext uri="{FF2B5EF4-FFF2-40B4-BE49-F238E27FC236}">
                <a16:creationId xmlns:a16="http://schemas.microsoft.com/office/drawing/2014/main" id="{0C7515DE-FFD8-E017-B2A6-23A63615DC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2925" y="4765680"/>
            <a:ext cx="46679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b="1">
                <a:solidFill>
                  <a:schemeClr val="accent1"/>
                </a:solidFill>
              </a:rPr>
              <a:t>B</a:t>
            </a:r>
            <a:endParaRPr lang="it-IT" altLang="it-IT" sz="2000">
              <a:solidFill>
                <a:schemeClr val="accent1"/>
              </a:solidFill>
            </a:endParaRPr>
          </a:p>
        </p:txBody>
      </p:sp>
      <p:pic>
        <p:nvPicPr>
          <p:cNvPr id="11282" name="Picture 90" descr="scheda">
            <a:extLst>
              <a:ext uri="{FF2B5EF4-FFF2-40B4-BE49-F238E27FC236}">
                <a16:creationId xmlns:a16="http://schemas.microsoft.com/office/drawing/2014/main" id="{D6FF521C-4A29-990F-1829-F61342C5E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325" y="5254625"/>
            <a:ext cx="5334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83" name="Rectangle 91">
            <a:extLst>
              <a:ext uri="{FF2B5EF4-FFF2-40B4-BE49-F238E27FC236}">
                <a16:creationId xmlns:a16="http://schemas.microsoft.com/office/drawing/2014/main" id="{362E9449-7C46-9712-8694-D48D3DB58D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9726" y="2060577"/>
            <a:ext cx="674688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 b="1"/>
              <a:t>pc1</a:t>
            </a:r>
            <a:endParaRPr lang="it-IT" altLang="it-IT" sz="2400"/>
          </a:p>
        </p:txBody>
      </p:sp>
      <p:sp>
        <p:nvSpPr>
          <p:cNvPr id="11284" name="Rectangle 92">
            <a:extLst>
              <a:ext uri="{FF2B5EF4-FFF2-40B4-BE49-F238E27FC236}">
                <a16:creationId xmlns:a16="http://schemas.microsoft.com/office/drawing/2014/main" id="{8DABC302-DF34-6B96-C3B4-9CFCD1019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6925" y="2098676"/>
            <a:ext cx="674688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 b="1"/>
              <a:t>pc2</a:t>
            </a:r>
            <a:endParaRPr lang="it-IT" altLang="it-IT" sz="2400"/>
          </a:p>
        </p:txBody>
      </p:sp>
      <p:pic>
        <p:nvPicPr>
          <p:cNvPr id="11285" name="Picture 93" descr="scheda-giu">
            <a:extLst>
              <a:ext uri="{FF2B5EF4-FFF2-40B4-BE49-F238E27FC236}">
                <a16:creationId xmlns:a16="http://schemas.microsoft.com/office/drawing/2014/main" id="{7A0DB3C8-5CED-9BC1-3E57-679FCB7C9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325" y="2606675"/>
            <a:ext cx="331788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6" name="Picture 94" descr="scheda-giu">
            <a:extLst>
              <a:ext uri="{FF2B5EF4-FFF2-40B4-BE49-F238E27FC236}">
                <a16:creationId xmlns:a16="http://schemas.microsoft.com/office/drawing/2014/main" id="{2E58A6A5-BC63-DB90-4A94-9E5B3E3B4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25" y="2606675"/>
            <a:ext cx="331788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87" name="Line 95">
            <a:extLst>
              <a:ext uri="{FF2B5EF4-FFF2-40B4-BE49-F238E27FC236}">
                <a16:creationId xmlns:a16="http://schemas.microsoft.com/office/drawing/2014/main" id="{926D6859-311B-45AF-59C4-1588CC872168}"/>
              </a:ext>
            </a:extLst>
          </p:cNvPr>
          <p:cNvSpPr>
            <a:spLocks noChangeShapeType="1"/>
          </p:cNvSpPr>
          <p:nvPr/>
        </p:nvSpPr>
        <p:spPr bwMode="auto">
          <a:xfrm>
            <a:off x="3184525" y="3165475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11288" name="Line 96">
            <a:extLst>
              <a:ext uri="{FF2B5EF4-FFF2-40B4-BE49-F238E27FC236}">
                <a16:creationId xmlns:a16="http://schemas.microsoft.com/office/drawing/2014/main" id="{63DB99D0-6080-2FAF-8DF0-B94E6FC19201}"/>
              </a:ext>
            </a:extLst>
          </p:cNvPr>
          <p:cNvSpPr>
            <a:spLocks noChangeShapeType="1"/>
          </p:cNvSpPr>
          <p:nvPr/>
        </p:nvSpPr>
        <p:spPr bwMode="auto">
          <a:xfrm>
            <a:off x="7453313" y="3165475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11289" name="Text Box 97">
            <a:extLst>
              <a:ext uri="{FF2B5EF4-FFF2-40B4-BE49-F238E27FC236}">
                <a16:creationId xmlns:a16="http://schemas.microsoft.com/office/drawing/2014/main" id="{D7A9C10C-2622-D9C7-4419-C754AEEA0C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6307" y="2708279"/>
            <a:ext cx="68800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eth0</a:t>
            </a:r>
          </a:p>
        </p:txBody>
      </p:sp>
      <p:sp>
        <p:nvSpPr>
          <p:cNvPr id="11290" name="Text Box 98">
            <a:extLst>
              <a:ext uri="{FF2B5EF4-FFF2-40B4-BE49-F238E27FC236}">
                <a16:creationId xmlns:a16="http://schemas.microsoft.com/office/drawing/2014/main" id="{30AC3EC9-D512-1D50-49D6-4F0D75A8EA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4957" y="2736853"/>
            <a:ext cx="68800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eth0</a:t>
            </a:r>
          </a:p>
        </p:txBody>
      </p:sp>
      <p:sp>
        <p:nvSpPr>
          <p:cNvPr id="11291" name="Text Box 99">
            <a:extLst>
              <a:ext uri="{FF2B5EF4-FFF2-40B4-BE49-F238E27FC236}">
                <a16:creationId xmlns:a16="http://schemas.microsoft.com/office/drawing/2014/main" id="{EC7D2F34-DC1C-5107-48AC-072688D9C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7332" y="4664077"/>
            <a:ext cx="68800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eth0</a:t>
            </a:r>
          </a:p>
        </p:txBody>
      </p:sp>
      <p:sp>
        <p:nvSpPr>
          <p:cNvPr id="11292" name="Text Box 100">
            <a:extLst>
              <a:ext uri="{FF2B5EF4-FFF2-40B4-BE49-F238E27FC236}">
                <a16:creationId xmlns:a16="http://schemas.microsoft.com/office/drawing/2014/main" id="{EDA2F17B-55A1-2CBE-3F46-F758E1AA5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707" y="5511803"/>
            <a:ext cx="68800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eth1</a:t>
            </a:r>
          </a:p>
        </p:txBody>
      </p:sp>
      <p:sp>
        <p:nvSpPr>
          <p:cNvPr id="11293" name="Text Box 101">
            <a:extLst>
              <a:ext uri="{FF2B5EF4-FFF2-40B4-BE49-F238E27FC236}">
                <a16:creationId xmlns:a16="http://schemas.microsoft.com/office/drawing/2014/main" id="{B35C31F3-D633-EB88-9F86-D8693F36D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6532" y="5511803"/>
            <a:ext cx="68800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eth1</a:t>
            </a:r>
          </a:p>
        </p:txBody>
      </p:sp>
      <p:sp>
        <p:nvSpPr>
          <p:cNvPr id="11294" name="Text Box 102">
            <a:extLst>
              <a:ext uri="{FF2B5EF4-FFF2-40B4-BE49-F238E27FC236}">
                <a16:creationId xmlns:a16="http://schemas.microsoft.com/office/drawing/2014/main" id="{AAEED84F-A254-A959-C4A3-A68C0BDBE7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0720" y="4673602"/>
            <a:ext cx="68800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eth0</a:t>
            </a:r>
          </a:p>
        </p:txBody>
      </p:sp>
      <p:sp>
        <p:nvSpPr>
          <p:cNvPr id="11304" name="Rectangle 113">
            <a:extLst>
              <a:ext uri="{FF2B5EF4-FFF2-40B4-BE49-F238E27FC236}">
                <a16:creationId xmlns:a16="http://schemas.microsoft.com/office/drawing/2014/main" id="{8BBE7E4F-226E-B131-8911-0B5DF0280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5725" y="2098676"/>
            <a:ext cx="674688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 b="1"/>
              <a:t>pc3</a:t>
            </a:r>
            <a:endParaRPr lang="it-IT" altLang="it-IT" sz="2400"/>
          </a:p>
        </p:txBody>
      </p:sp>
      <p:pic>
        <p:nvPicPr>
          <p:cNvPr id="11305" name="Picture 114" descr="scheda-giu">
            <a:extLst>
              <a:ext uri="{FF2B5EF4-FFF2-40B4-BE49-F238E27FC236}">
                <a16:creationId xmlns:a16="http://schemas.microsoft.com/office/drawing/2014/main" id="{3859BF5D-CD85-B733-42F1-4C52D1D6F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25" y="2606675"/>
            <a:ext cx="331788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06" name="Line 115">
            <a:extLst>
              <a:ext uri="{FF2B5EF4-FFF2-40B4-BE49-F238E27FC236}">
                <a16:creationId xmlns:a16="http://schemas.microsoft.com/office/drawing/2014/main" id="{9AE9AF07-E24C-022C-5FAF-9888556C7EBE}"/>
              </a:ext>
            </a:extLst>
          </p:cNvPr>
          <p:cNvSpPr>
            <a:spLocks noChangeShapeType="1"/>
          </p:cNvSpPr>
          <p:nvPr/>
        </p:nvSpPr>
        <p:spPr bwMode="auto">
          <a:xfrm>
            <a:off x="9280525" y="3165475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11307" name="Text Box 116">
            <a:extLst>
              <a:ext uri="{FF2B5EF4-FFF2-40B4-BE49-F238E27FC236}">
                <a16:creationId xmlns:a16="http://schemas.microsoft.com/office/drawing/2014/main" id="{BE9DEB22-B334-0AB6-2245-A96D8EBB4E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9132" y="2784477"/>
            <a:ext cx="68800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eth0</a:t>
            </a:r>
          </a:p>
        </p:txBody>
      </p:sp>
      <p:sp>
        <p:nvSpPr>
          <p:cNvPr id="11309" name="Text Box 106">
            <a:extLst>
              <a:ext uri="{FF2B5EF4-FFF2-40B4-BE49-F238E27FC236}">
                <a16:creationId xmlns:a16="http://schemas.microsoft.com/office/drawing/2014/main" id="{38198B4D-4087-5B5D-1419-04E2FFEFF2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1411" y="2708275"/>
            <a:ext cx="554960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0:1</a:t>
            </a:r>
          </a:p>
        </p:txBody>
      </p:sp>
      <p:sp>
        <p:nvSpPr>
          <p:cNvPr id="11310" name="Text Box 106">
            <a:extLst>
              <a:ext uri="{FF2B5EF4-FFF2-40B4-BE49-F238E27FC236}">
                <a16:creationId xmlns:a16="http://schemas.microsoft.com/office/drawing/2014/main" id="{16F8A4C4-8CB0-788D-7507-0FAC5E055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2099" y="2736852"/>
            <a:ext cx="554960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0:2</a:t>
            </a:r>
          </a:p>
        </p:txBody>
      </p:sp>
      <p:sp>
        <p:nvSpPr>
          <p:cNvPr id="11311" name="Text Box 106">
            <a:extLst>
              <a:ext uri="{FF2B5EF4-FFF2-40B4-BE49-F238E27FC236}">
                <a16:creationId xmlns:a16="http://schemas.microsoft.com/office/drawing/2014/main" id="{569FBED0-258A-7F6A-B83E-B80511FCD3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6791" y="2746377"/>
            <a:ext cx="554960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0:3</a:t>
            </a:r>
          </a:p>
        </p:txBody>
      </p:sp>
      <p:sp>
        <p:nvSpPr>
          <p:cNvPr id="11312" name="Text Box 106">
            <a:extLst>
              <a:ext uri="{FF2B5EF4-FFF2-40B4-BE49-F238E27FC236}">
                <a16:creationId xmlns:a16="http://schemas.microsoft.com/office/drawing/2014/main" id="{EBD0329C-F704-6870-A2C5-1700D06782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8298" y="4686302"/>
            <a:ext cx="689612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0:a1</a:t>
            </a:r>
          </a:p>
        </p:txBody>
      </p:sp>
      <p:sp>
        <p:nvSpPr>
          <p:cNvPr id="11313" name="Text Box 106">
            <a:extLst>
              <a:ext uri="{FF2B5EF4-FFF2-40B4-BE49-F238E27FC236}">
                <a16:creationId xmlns:a16="http://schemas.microsoft.com/office/drawing/2014/main" id="{78A1A829-8B02-BE41-2DF7-74BC68AB98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3800" y="4684713"/>
            <a:ext cx="673582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0:c1</a:t>
            </a:r>
          </a:p>
        </p:txBody>
      </p:sp>
      <p:sp>
        <p:nvSpPr>
          <p:cNvPr id="11314" name="Text Box 106">
            <a:extLst>
              <a:ext uri="{FF2B5EF4-FFF2-40B4-BE49-F238E27FC236}">
                <a16:creationId xmlns:a16="http://schemas.microsoft.com/office/drawing/2014/main" id="{9D0F88E3-2F3B-1C7F-46AB-E56257231B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5609" y="5911852"/>
            <a:ext cx="696024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0:b1</a:t>
            </a:r>
          </a:p>
        </p:txBody>
      </p:sp>
      <p:sp>
        <p:nvSpPr>
          <p:cNvPr id="11315" name="Text Box 106">
            <a:extLst>
              <a:ext uri="{FF2B5EF4-FFF2-40B4-BE49-F238E27FC236}">
                <a16:creationId xmlns:a16="http://schemas.microsoft.com/office/drawing/2014/main" id="{264A42C2-ACF5-D242-732A-A22B14A599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6979" y="5911852"/>
            <a:ext cx="696024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0:b2</a:t>
            </a:r>
          </a:p>
        </p:txBody>
      </p:sp>
    </p:spTree>
    <p:extLst>
      <p:ext uri="{BB962C8B-B14F-4D97-AF65-F5344CB8AC3E}">
        <p14:creationId xmlns:p14="http://schemas.microsoft.com/office/powerpoint/2010/main" val="622252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119">
            <a:extLst>
              <a:ext uri="{FF2B5EF4-FFF2-40B4-BE49-F238E27FC236}">
                <a16:creationId xmlns:a16="http://schemas.microsoft.com/office/drawing/2014/main" id="{D63F4DBA-DBF8-1D3F-E3DE-6A1BB33B10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/>
              <a:t>network topology – IPv4 address plan</a:t>
            </a:r>
          </a:p>
        </p:txBody>
      </p:sp>
      <p:sp>
        <p:nvSpPr>
          <p:cNvPr id="43" name="Segnaposto data 2">
            <a:extLst>
              <a:ext uri="{FF2B5EF4-FFF2-40B4-BE49-F238E27FC236}">
                <a16:creationId xmlns:a16="http://schemas.microsoft.com/office/drawing/2014/main" id="{AC044F4F-744A-0D5A-58EF-79D2EB6A8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last update: </a:t>
            </a:r>
            <a:r>
              <a:rPr lang="en-US" altLang="it-IT"/>
              <a:t>Nov 2023</a:t>
            </a:r>
            <a:endParaRPr lang="it-IT" altLang="it-IT"/>
          </a:p>
        </p:txBody>
      </p:sp>
      <p:sp>
        <p:nvSpPr>
          <p:cNvPr id="44" name="Segnaposto piè di pagina 3">
            <a:extLst>
              <a:ext uri="{FF2B5EF4-FFF2-40B4-BE49-F238E27FC236}">
                <a16:creationId xmlns:a16="http://schemas.microsoft.com/office/drawing/2014/main" id="{9D0E48F7-EDF7-597A-BE5C-C02776B27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err="1"/>
              <a:t>kathara</a:t>
            </a:r>
            <a:r>
              <a:rPr lang="it-IT" altLang="it-IT"/>
              <a:t> – [ lab: basic-ipv4 ]</a:t>
            </a:r>
          </a:p>
        </p:txBody>
      </p:sp>
      <p:sp>
        <p:nvSpPr>
          <p:cNvPr id="10245" name="Line 55">
            <a:extLst>
              <a:ext uri="{FF2B5EF4-FFF2-40B4-BE49-F238E27FC236}">
                <a16:creationId xmlns:a16="http://schemas.microsoft.com/office/drawing/2014/main" id="{DCCCE049-62B6-D793-ABC8-2176DC0A3A69}"/>
              </a:ext>
            </a:extLst>
          </p:cNvPr>
          <p:cNvSpPr>
            <a:spLocks noChangeShapeType="1"/>
          </p:cNvSpPr>
          <p:nvPr/>
        </p:nvSpPr>
        <p:spPr bwMode="auto">
          <a:xfrm>
            <a:off x="8061325" y="3927481"/>
            <a:ext cx="0" cy="930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10246" name="Line 3">
            <a:extLst>
              <a:ext uri="{FF2B5EF4-FFF2-40B4-BE49-F238E27FC236}">
                <a16:creationId xmlns:a16="http://schemas.microsoft.com/office/drawing/2014/main" id="{CEEFF8F2-A31E-A2EA-674F-63972EA16E9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27525" y="5391150"/>
            <a:ext cx="31257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10247" name="Text Box 27">
            <a:extLst>
              <a:ext uri="{FF2B5EF4-FFF2-40B4-BE49-F238E27FC236}">
                <a16:creationId xmlns:a16="http://schemas.microsoft.com/office/drawing/2014/main" id="{F30C8D7A-36FB-CD22-AE42-F8DB613FA2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8288" y="3576644"/>
            <a:ext cx="46519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b="1">
                <a:solidFill>
                  <a:schemeClr val="accent1"/>
                </a:solidFill>
              </a:rPr>
              <a:t>A</a:t>
            </a:r>
            <a:endParaRPr lang="it-IT" altLang="it-IT" sz="2000">
              <a:solidFill>
                <a:schemeClr val="accent1"/>
              </a:solidFill>
            </a:endParaRPr>
          </a:p>
        </p:txBody>
      </p:sp>
      <p:sp>
        <p:nvSpPr>
          <p:cNvPr id="10248" name="Line 29">
            <a:extLst>
              <a:ext uri="{FF2B5EF4-FFF2-40B4-BE49-F238E27FC236}">
                <a16:creationId xmlns:a16="http://schemas.microsoft.com/office/drawing/2014/main" id="{7E63AF48-94BF-F736-88E6-EC32DE4151AB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5525" y="3927482"/>
            <a:ext cx="0" cy="854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10249" name="Rectangle 35">
            <a:extLst>
              <a:ext uri="{FF2B5EF4-FFF2-40B4-BE49-F238E27FC236}">
                <a16:creationId xmlns:a16="http://schemas.microsoft.com/office/drawing/2014/main" id="{4C224C2A-7A70-6E69-19B9-6B5A1DFC8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0726" y="5086350"/>
            <a:ext cx="674688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 b="1"/>
              <a:t>r1</a:t>
            </a:r>
            <a:endParaRPr lang="it-IT" altLang="it-IT" sz="2400"/>
          </a:p>
        </p:txBody>
      </p:sp>
      <p:sp>
        <p:nvSpPr>
          <p:cNvPr id="10250" name="Rectangle 39">
            <a:extLst>
              <a:ext uri="{FF2B5EF4-FFF2-40B4-BE49-F238E27FC236}">
                <a16:creationId xmlns:a16="http://schemas.microsoft.com/office/drawing/2014/main" id="{03E2D1DC-5845-205E-ED44-78FB9CD084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8120" y="5086350"/>
            <a:ext cx="695325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 b="1"/>
              <a:t>r2</a:t>
            </a:r>
            <a:endParaRPr lang="it-IT" altLang="it-IT" sz="2400"/>
          </a:p>
        </p:txBody>
      </p:sp>
      <p:pic>
        <p:nvPicPr>
          <p:cNvPr id="10251" name="Picture 43" descr="scheda-su">
            <a:extLst>
              <a:ext uri="{FF2B5EF4-FFF2-40B4-BE49-F238E27FC236}">
                <a16:creationId xmlns:a16="http://schemas.microsoft.com/office/drawing/2014/main" id="{C7C9FDD1-B6D4-9B52-8943-DE5B2B275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25" y="4603750"/>
            <a:ext cx="331788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2" name="Picture 52" descr="scheda-su">
            <a:extLst>
              <a:ext uri="{FF2B5EF4-FFF2-40B4-BE49-F238E27FC236}">
                <a16:creationId xmlns:a16="http://schemas.microsoft.com/office/drawing/2014/main" id="{714FE557-F4D5-F402-1967-60C3BB87D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925" y="4629150"/>
            <a:ext cx="331788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3" name="Line 68">
            <a:extLst>
              <a:ext uri="{FF2B5EF4-FFF2-40B4-BE49-F238E27FC236}">
                <a16:creationId xmlns:a16="http://schemas.microsoft.com/office/drawing/2014/main" id="{302374FC-93F8-8A98-C99F-7F91CE95E1C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05113" y="3927475"/>
            <a:ext cx="129381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pic>
        <p:nvPicPr>
          <p:cNvPr id="10254" name="Picture 12" descr="scheda-right">
            <a:extLst>
              <a:ext uri="{FF2B5EF4-FFF2-40B4-BE49-F238E27FC236}">
                <a16:creationId xmlns:a16="http://schemas.microsoft.com/office/drawing/2014/main" id="{2CAE0423-33A3-E4B1-5643-B679DADF6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325" y="5238751"/>
            <a:ext cx="5334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5" name="Text Box 75">
            <a:extLst>
              <a:ext uri="{FF2B5EF4-FFF2-40B4-BE49-F238E27FC236}">
                <a16:creationId xmlns:a16="http://schemas.microsoft.com/office/drawing/2014/main" id="{B7117394-3E9D-8BDB-4032-73EB2E8481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1138" y="3622680"/>
            <a:ext cx="45878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b="1">
                <a:solidFill>
                  <a:schemeClr val="accent1"/>
                </a:solidFill>
              </a:rPr>
              <a:t>C</a:t>
            </a:r>
            <a:endParaRPr lang="it-IT" altLang="it-IT">
              <a:solidFill>
                <a:schemeClr val="accent1"/>
              </a:solidFill>
            </a:endParaRPr>
          </a:p>
        </p:txBody>
      </p:sp>
      <p:sp>
        <p:nvSpPr>
          <p:cNvPr id="10256" name="Line 76">
            <a:extLst>
              <a:ext uri="{FF2B5EF4-FFF2-40B4-BE49-F238E27FC236}">
                <a16:creationId xmlns:a16="http://schemas.microsoft.com/office/drawing/2014/main" id="{E4868B0C-5D57-E59E-9AF8-4D34492E6A1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94526" y="3927475"/>
            <a:ext cx="2819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10257" name="Text Box 77">
            <a:extLst>
              <a:ext uri="{FF2B5EF4-FFF2-40B4-BE49-F238E27FC236}">
                <a16:creationId xmlns:a16="http://schemas.microsoft.com/office/drawing/2014/main" id="{537A78F1-B217-0864-C40E-F809C4285B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2925" y="4765680"/>
            <a:ext cx="46679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b="1">
                <a:solidFill>
                  <a:schemeClr val="accent1"/>
                </a:solidFill>
              </a:rPr>
              <a:t>B</a:t>
            </a:r>
            <a:endParaRPr lang="it-IT" altLang="it-IT" sz="2000">
              <a:solidFill>
                <a:schemeClr val="accent1"/>
              </a:solidFill>
            </a:endParaRPr>
          </a:p>
        </p:txBody>
      </p:sp>
      <p:pic>
        <p:nvPicPr>
          <p:cNvPr id="10258" name="Picture 90" descr="scheda">
            <a:extLst>
              <a:ext uri="{FF2B5EF4-FFF2-40B4-BE49-F238E27FC236}">
                <a16:creationId xmlns:a16="http://schemas.microsoft.com/office/drawing/2014/main" id="{5A7BF3C3-B5EC-DA87-9A17-880B6D1A0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325" y="5254625"/>
            <a:ext cx="5334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9" name="Rectangle 91">
            <a:extLst>
              <a:ext uri="{FF2B5EF4-FFF2-40B4-BE49-F238E27FC236}">
                <a16:creationId xmlns:a16="http://schemas.microsoft.com/office/drawing/2014/main" id="{FECE8D7F-2EE9-01A1-A4A4-5796FD978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9726" y="2060577"/>
            <a:ext cx="674688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 b="1"/>
              <a:t>pc1</a:t>
            </a:r>
            <a:endParaRPr lang="it-IT" altLang="it-IT" sz="2400"/>
          </a:p>
        </p:txBody>
      </p:sp>
      <p:sp>
        <p:nvSpPr>
          <p:cNvPr id="10260" name="Rectangle 92">
            <a:extLst>
              <a:ext uri="{FF2B5EF4-FFF2-40B4-BE49-F238E27FC236}">
                <a16:creationId xmlns:a16="http://schemas.microsoft.com/office/drawing/2014/main" id="{0DEAD90E-A96F-86AC-E703-F432102E0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6925" y="2098676"/>
            <a:ext cx="674688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 b="1"/>
              <a:t>pc2</a:t>
            </a:r>
            <a:endParaRPr lang="it-IT" altLang="it-IT" sz="2400"/>
          </a:p>
        </p:txBody>
      </p:sp>
      <p:pic>
        <p:nvPicPr>
          <p:cNvPr id="10261" name="Picture 93" descr="scheda-giu">
            <a:extLst>
              <a:ext uri="{FF2B5EF4-FFF2-40B4-BE49-F238E27FC236}">
                <a16:creationId xmlns:a16="http://schemas.microsoft.com/office/drawing/2014/main" id="{47EB1560-977D-9C00-D250-D6B51E2E2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325" y="2606675"/>
            <a:ext cx="331788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2" name="Picture 94" descr="scheda-giu">
            <a:extLst>
              <a:ext uri="{FF2B5EF4-FFF2-40B4-BE49-F238E27FC236}">
                <a16:creationId xmlns:a16="http://schemas.microsoft.com/office/drawing/2014/main" id="{963F0DF7-7E6A-9984-ABFB-8D0A25369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25" y="2606675"/>
            <a:ext cx="331788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3" name="Line 95">
            <a:extLst>
              <a:ext uri="{FF2B5EF4-FFF2-40B4-BE49-F238E27FC236}">
                <a16:creationId xmlns:a16="http://schemas.microsoft.com/office/drawing/2014/main" id="{6C5B4E3A-C13F-24BA-FC44-3FB2FBD945F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84525" y="3165475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10264" name="Line 96">
            <a:extLst>
              <a:ext uri="{FF2B5EF4-FFF2-40B4-BE49-F238E27FC236}">
                <a16:creationId xmlns:a16="http://schemas.microsoft.com/office/drawing/2014/main" id="{928DC613-A327-2872-13BC-FF57C99A00D8}"/>
              </a:ext>
            </a:extLst>
          </p:cNvPr>
          <p:cNvSpPr>
            <a:spLocks noChangeShapeType="1"/>
          </p:cNvSpPr>
          <p:nvPr/>
        </p:nvSpPr>
        <p:spPr bwMode="auto">
          <a:xfrm>
            <a:off x="7453313" y="3165475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10265" name="Text Box 97">
            <a:extLst>
              <a:ext uri="{FF2B5EF4-FFF2-40B4-BE49-F238E27FC236}">
                <a16:creationId xmlns:a16="http://schemas.microsoft.com/office/drawing/2014/main" id="{EC4901B0-EF1D-E22A-A82E-1B2FEFE15C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6307" y="2708279"/>
            <a:ext cx="68800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eth0</a:t>
            </a:r>
          </a:p>
        </p:txBody>
      </p:sp>
      <p:sp>
        <p:nvSpPr>
          <p:cNvPr id="10266" name="Text Box 98">
            <a:extLst>
              <a:ext uri="{FF2B5EF4-FFF2-40B4-BE49-F238E27FC236}">
                <a16:creationId xmlns:a16="http://schemas.microsoft.com/office/drawing/2014/main" id="{1F39E370-6A8B-E6E0-7686-EA5A4FF6BF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4957" y="2736853"/>
            <a:ext cx="68800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eth0</a:t>
            </a:r>
          </a:p>
        </p:txBody>
      </p:sp>
      <p:sp>
        <p:nvSpPr>
          <p:cNvPr id="10267" name="Text Box 99">
            <a:extLst>
              <a:ext uri="{FF2B5EF4-FFF2-40B4-BE49-F238E27FC236}">
                <a16:creationId xmlns:a16="http://schemas.microsoft.com/office/drawing/2014/main" id="{288E4019-2360-958B-6C14-2208CAB2E1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7332" y="4664077"/>
            <a:ext cx="68800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eth0</a:t>
            </a:r>
          </a:p>
        </p:txBody>
      </p:sp>
      <p:sp>
        <p:nvSpPr>
          <p:cNvPr id="10268" name="Text Box 100">
            <a:extLst>
              <a:ext uri="{FF2B5EF4-FFF2-40B4-BE49-F238E27FC236}">
                <a16:creationId xmlns:a16="http://schemas.microsoft.com/office/drawing/2014/main" id="{BBE1FFC5-E283-5B49-68CA-5DDE695A95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707" y="5511803"/>
            <a:ext cx="68800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eth1</a:t>
            </a:r>
          </a:p>
        </p:txBody>
      </p:sp>
      <p:sp>
        <p:nvSpPr>
          <p:cNvPr id="10269" name="Text Box 101">
            <a:extLst>
              <a:ext uri="{FF2B5EF4-FFF2-40B4-BE49-F238E27FC236}">
                <a16:creationId xmlns:a16="http://schemas.microsoft.com/office/drawing/2014/main" id="{33ABE2C2-204A-CB27-DE2F-68ED3EDFD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6532" y="5511803"/>
            <a:ext cx="68800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eth1</a:t>
            </a:r>
          </a:p>
        </p:txBody>
      </p:sp>
      <p:sp>
        <p:nvSpPr>
          <p:cNvPr id="10270" name="Text Box 102">
            <a:extLst>
              <a:ext uri="{FF2B5EF4-FFF2-40B4-BE49-F238E27FC236}">
                <a16:creationId xmlns:a16="http://schemas.microsoft.com/office/drawing/2014/main" id="{FE5C0C6F-5752-A6B5-89A2-2B26AF82C0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0720" y="4673602"/>
            <a:ext cx="68800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eth0</a:t>
            </a:r>
          </a:p>
        </p:txBody>
      </p:sp>
      <p:sp>
        <p:nvSpPr>
          <p:cNvPr id="10271" name="Text Box 103">
            <a:extLst>
              <a:ext uri="{FF2B5EF4-FFF2-40B4-BE49-F238E27FC236}">
                <a16:creationId xmlns:a16="http://schemas.microsoft.com/office/drawing/2014/main" id="{D22681EA-95BD-BD5B-0F7C-B99A6DFEDA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9216" y="4003677"/>
            <a:ext cx="1905393" cy="40011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195.11.14.0/24</a:t>
            </a:r>
          </a:p>
        </p:txBody>
      </p:sp>
      <p:sp>
        <p:nvSpPr>
          <p:cNvPr id="10272" name="Text Box 104">
            <a:extLst>
              <a:ext uri="{FF2B5EF4-FFF2-40B4-BE49-F238E27FC236}">
                <a16:creationId xmlns:a16="http://schemas.microsoft.com/office/drawing/2014/main" id="{F80BAB7C-E839-7A24-3FA1-235976C785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8549" y="3978275"/>
            <a:ext cx="1628972" cy="40011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200.1.1.0/24</a:t>
            </a:r>
          </a:p>
        </p:txBody>
      </p:sp>
      <p:sp>
        <p:nvSpPr>
          <p:cNvPr id="10273" name="Text Box 105">
            <a:extLst>
              <a:ext uri="{FF2B5EF4-FFF2-40B4-BE49-F238E27FC236}">
                <a16:creationId xmlns:a16="http://schemas.microsoft.com/office/drawing/2014/main" id="{921E4EFE-4742-D765-AEA4-972D7610E4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29" y="5451477"/>
            <a:ext cx="1628972" cy="40011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100.0.0.8/30</a:t>
            </a:r>
          </a:p>
        </p:txBody>
      </p:sp>
      <p:sp>
        <p:nvSpPr>
          <p:cNvPr id="10274" name="Text Box 106">
            <a:extLst>
              <a:ext uri="{FF2B5EF4-FFF2-40B4-BE49-F238E27FC236}">
                <a16:creationId xmlns:a16="http://schemas.microsoft.com/office/drawing/2014/main" id="{3A326E34-F219-77A9-C8F0-C50BF3C346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7303" y="2665414"/>
            <a:ext cx="401072" cy="40011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.5</a:t>
            </a:r>
          </a:p>
        </p:txBody>
      </p:sp>
      <p:sp>
        <p:nvSpPr>
          <p:cNvPr id="10275" name="Text Box 107">
            <a:extLst>
              <a:ext uri="{FF2B5EF4-FFF2-40B4-BE49-F238E27FC236}">
                <a16:creationId xmlns:a16="http://schemas.microsoft.com/office/drawing/2014/main" id="{C1DD3443-C3CF-3954-1C52-3700DF353D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8895" y="2736852"/>
            <a:ext cx="394916" cy="40011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.7</a:t>
            </a:r>
          </a:p>
        </p:txBody>
      </p:sp>
      <p:sp>
        <p:nvSpPr>
          <p:cNvPr id="10276" name="Text Box 108">
            <a:extLst>
              <a:ext uri="{FF2B5EF4-FFF2-40B4-BE49-F238E27FC236}">
                <a16:creationId xmlns:a16="http://schemas.microsoft.com/office/drawing/2014/main" id="{79043165-0604-162A-85F7-D2C4797BD2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2035" y="4681540"/>
            <a:ext cx="401072" cy="40011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.1</a:t>
            </a:r>
          </a:p>
        </p:txBody>
      </p:sp>
      <p:sp>
        <p:nvSpPr>
          <p:cNvPr id="10277" name="Text Box 109">
            <a:extLst>
              <a:ext uri="{FF2B5EF4-FFF2-40B4-BE49-F238E27FC236}">
                <a16:creationId xmlns:a16="http://schemas.microsoft.com/office/drawing/2014/main" id="{99998D75-2480-FAAF-FB3B-C4D5648909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8674" y="4681540"/>
            <a:ext cx="401072" cy="40011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.1</a:t>
            </a:r>
          </a:p>
        </p:txBody>
      </p:sp>
      <p:sp>
        <p:nvSpPr>
          <p:cNvPr id="10278" name="Text Box 110">
            <a:extLst>
              <a:ext uri="{FF2B5EF4-FFF2-40B4-BE49-F238E27FC236}">
                <a16:creationId xmlns:a16="http://schemas.microsoft.com/office/drawing/2014/main" id="{EB4B189A-A2EA-8885-88CE-13D905165B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5074" y="5908675"/>
            <a:ext cx="401072" cy="40011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.9</a:t>
            </a:r>
          </a:p>
        </p:txBody>
      </p:sp>
      <p:sp>
        <p:nvSpPr>
          <p:cNvPr id="10279" name="Text Box 111">
            <a:extLst>
              <a:ext uri="{FF2B5EF4-FFF2-40B4-BE49-F238E27FC236}">
                <a16:creationId xmlns:a16="http://schemas.microsoft.com/office/drawing/2014/main" id="{FDEBF8A9-0F2C-F5AA-97E4-349B72E561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4952" y="5908675"/>
            <a:ext cx="540533" cy="40011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.10</a:t>
            </a:r>
          </a:p>
        </p:txBody>
      </p:sp>
      <p:sp>
        <p:nvSpPr>
          <p:cNvPr id="10280" name="Rectangle 113">
            <a:extLst>
              <a:ext uri="{FF2B5EF4-FFF2-40B4-BE49-F238E27FC236}">
                <a16:creationId xmlns:a16="http://schemas.microsoft.com/office/drawing/2014/main" id="{0D7BCB94-870A-F915-DC49-D069C03C64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5725" y="2098676"/>
            <a:ext cx="674688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 b="1"/>
              <a:t>pc3</a:t>
            </a:r>
            <a:endParaRPr lang="it-IT" altLang="it-IT" sz="2400"/>
          </a:p>
        </p:txBody>
      </p:sp>
      <p:pic>
        <p:nvPicPr>
          <p:cNvPr id="10281" name="Picture 114" descr="scheda-giu">
            <a:extLst>
              <a:ext uri="{FF2B5EF4-FFF2-40B4-BE49-F238E27FC236}">
                <a16:creationId xmlns:a16="http://schemas.microsoft.com/office/drawing/2014/main" id="{502B727A-2B60-BF31-F426-C23ACB262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25" y="2606675"/>
            <a:ext cx="331788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2" name="Line 115">
            <a:extLst>
              <a:ext uri="{FF2B5EF4-FFF2-40B4-BE49-F238E27FC236}">
                <a16:creationId xmlns:a16="http://schemas.microsoft.com/office/drawing/2014/main" id="{8523AE2E-3EC0-99BB-12D1-1F512A081DA5}"/>
              </a:ext>
            </a:extLst>
          </p:cNvPr>
          <p:cNvSpPr>
            <a:spLocks noChangeShapeType="1"/>
          </p:cNvSpPr>
          <p:nvPr/>
        </p:nvSpPr>
        <p:spPr bwMode="auto">
          <a:xfrm>
            <a:off x="9280525" y="3165475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10283" name="Text Box 116">
            <a:extLst>
              <a:ext uri="{FF2B5EF4-FFF2-40B4-BE49-F238E27FC236}">
                <a16:creationId xmlns:a16="http://schemas.microsoft.com/office/drawing/2014/main" id="{20E6BDAC-88FC-4A7E-9C9E-4FC4E3CF72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9132" y="2784477"/>
            <a:ext cx="68800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eth0</a:t>
            </a:r>
          </a:p>
        </p:txBody>
      </p:sp>
      <p:sp>
        <p:nvSpPr>
          <p:cNvPr id="10284" name="Text Box 117">
            <a:extLst>
              <a:ext uri="{FF2B5EF4-FFF2-40B4-BE49-F238E27FC236}">
                <a16:creationId xmlns:a16="http://schemas.microsoft.com/office/drawing/2014/main" id="{E6FF9A67-6869-95F7-2463-D9678D1D17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7274" y="2736852"/>
            <a:ext cx="401072" cy="40011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.3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119">
            <a:extLst>
              <a:ext uri="{FF2B5EF4-FFF2-40B4-BE49-F238E27FC236}">
                <a16:creationId xmlns:a16="http://schemas.microsoft.com/office/drawing/2014/main" id="{E75647D9-93B8-A3DD-1380-212904B4C8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dirty="0"/>
              <a:t>network </a:t>
            </a:r>
            <a:r>
              <a:rPr lang="it-IT" altLang="it-IT" dirty="0" err="1"/>
              <a:t>topology</a:t>
            </a:r>
            <a:r>
              <a:rPr lang="it-IT" altLang="it-IT" dirty="0"/>
              <a:t> – complete </a:t>
            </a:r>
            <a:r>
              <a:rPr lang="it-IT" altLang="it-IT" dirty="0" err="1"/>
              <a:t>overview</a:t>
            </a:r>
            <a:endParaRPr lang="it-IT" altLang="it-IT" dirty="0"/>
          </a:p>
        </p:txBody>
      </p:sp>
      <p:sp>
        <p:nvSpPr>
          <p:cNvPr id="43" name="Segnaposto data 2">
            <a:extLst>
              <a:ext uri="{FF2B5EF4-FFF2-40B4-BE49-F238E27FC236}">
                <a16:creationId xmlns:a16="http://schemas.microsoft.com/office/drawing/2014/main" id="{2D7AB25C-9229-6B51-6581-B2FA6A4C1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last update: </a:t>
            </a:r>
            <a:r>
              <a:rPr lang="en-US" altLang="it-IT"/>
              <a:t>Nov 2023</a:t>
            </a:r>
            <a:endParaRPr lang="it-IT" altLang="it-IT"/>
          </a:p>
        </p:txBody>
      </p:sp>
      <p:sp>
        <p:nvSpPr>
          <p:cNvPr id="44" name="Segnaposto piè di pagina 3">
            <a:extLst>
              <a:ext uri="{FF2B5EF4-FFF2-40B4-BE49-F238E27FC236}">
                <a16:creationId xmlns:a16="http://schemas.microsoft.com/office/drawing/2014/main" id="{C29382C5-7445-68FE-8674-D971FD490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err="1"/>
              <a:t>kathara</a:t>
            </a:r>
            <a:r>
              <a:rPr lang="it-IT" altLang="it-IT"/>
              <a:t> – [ lab: basic-ipv4 ]</a:t>
            </a:r>
          </a:p>
        </p:txBody>
      </p:sp>
      <p:sp>
        <p:nvSpPr>
          <p:cNvPr id="11269" name="Line 55">
            <a:extLst>
              <a:ext uri="{FF2B5EF4-FFF2-40B4-BE49-F238E27FC236}">
                <a16:creationId xmlns:a16="http://schemas.microsoft.com/office/drawing/2014/main" id="{97F90661-369E-AF7B-5422-81BCB94E541B}"/>
              </a:ext>
            </a:extLst>
          </p:cNvPr>
          <p:cNvSpPr>
            <a:spLocks noChangeShapeType="1"/>
          </p:cNvSpPr>
          <p:nvPr/>
        </p:nvSpPr>
        <p:spPr bwMode="auto">
          <a:xfrm>
            <a:off x="8061325" y="3927481"/>
            <a:ext cx="0" cy="930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11270" name="Line 3">
            <a:extLst>
              <a:ext uri="{FF2B5EF4-FFF2-40B4-BE49-F238E27FC236}">
                <a16:creationId xmlns:a16="http://schemas.microsoft.com/office/drawing/2014/main" id="{2D363B62-259F-EEB4-D608-AC0A42C093A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27525" y="5391150"/>
            <a:ext cx="31257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11271" name="Text Box 27">
            <a:extLst>
              <a:ext uri="{FF2B5EF4-FFF2-40B4-BE49-F238E27FC236}">
                <a16:creationId xmlns:a16="http://schemas.microsoft.com/office/drawing/2014/main" id="{2E15300B-3CFD-7EC4-3C94-40550E8751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8288" y="3576644"/>
            <a:ext cx="46519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b="1">
                <a:solidFill>
                  <a:schemeClr val="accent1"/>
                </a:solidFill>
              </a:rPr>
              <a:t>A</a:t>
            </a:r>
            <a:endParaRPr lang="it-IT" altLang="it-IT" sz="2000">
              <a:solidFill>
                <a:schemeClr val="accent1"/>
              </a:solidFill>
            </a:endParaRPr>
          </a:p>
        </p:txBody>
      </p:sp>
      <p:sp>
        <p:nvSpPr>
          <p:cNvPr id="11272" name="Line 29">
            <a:extLst>
              <a:ext uri="{FF2B5EF4-FFF2-40B4-BE49-F238E27FC236}">
                <a16:creationId xmlns:a16="http://schemas.microsoft.com/office/drawing/2014/main" id="{A419CEDD-2D5C-6A52-7E8E-B3EA9CE6A5EF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5525" y="3927482"/>
            <a:ext cx="0" cy="854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11273" name="Rectangle 35">
            <a:extLst>
              <a:ext uri="{FF2B5EF4-FFF2-40B4-BE49-F238E27FC236}">
                <a16:creationId xmlns:a16="http://schemas.microsoft.com/office/drawing/2014/main" id="{A70FBF88-4F82-F32E-4FAE-1DA940C692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0726" y="5086350"/>
            <a:ext cx="674688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 b="1"/>
              <a:t>r1</a:t>
            </a:r>
            <a:endParaRPr lang="it-IT" altLang="it-IT" sz="2400"/>
          </a:p>
        </p:txBody>
      </p:sp>
      <p:sp>
        <p:nvSpPr>
          <p:cNvPr id="11274" name="Rectangle 39">
            <a:extLst>
              <a:ext uri="{FF2B5EF4-FFF2-40B4-BE49-F238E27FC236}">
                <a16:creationId xmlns:a16="http://schemas.microsoft.com/office/drawing/2014/main" id="{2F39A354-37CD-C0B6-728C-81801AA73F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8120" y="5086350"/>
            <a:ext cx="695325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 b="1"/>
              <a:t>r2</a:t>
            </a:r>
            <a:endParaRPr lang="it-IT" altLang="it-IT" sz="2400"/>
          </a:p>
        </p:txBody>
      </p:sp>
      <p:pic>
        <p:nvPicPr>
          <p:cNvPr id="11275" name="Picture 43" descr="scheda-su">
            <a:extLst>
              <a:ext uri="{FF2B5EF4-FFF2-40B4-BE49-F238E27FC236}">
                <a16:creationId xmlns:a16="http://schemas.microsoft.com/office/drawing/2014/main" id="{5836B4DA-629D-BBF6-7176-12B7FADF6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25" y="4603750"/>
            <a:ext cx="331788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6" name="Picture 52" descr="scheda-su">
            <a:extLst>
              <a:ext uri="{FF2B5EF4-FFF2-40B4-BE49-F238E27FC236}">
                <a16:creationId xmlns:a16="http://schemas.microsoft.com/office/drawing/2014/main" id="{7A6BBFEA-0CB1-E490-FBB7-C7A9D9D3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925" y="4629150"/>
            <a:ext cx="331788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7" name="Line 68">
            <a:extLst>
              <a:ext uri="{FF2B5EF4-FFF2-40B4-BE49-F238E27FC236}">
                <a16:creationId xmlns:a16="http://schemas.microsoft.com/office/drawing/2014/main" id="{D46AF7D8-7DA3-8A0C-85AE-BACC93DC46A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05113" y="3927475"/>
            <a:ext cx="129381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pic>
        <p:nvPicPr>
          <p:cNvPr id="11278" name="Picture 12" descr="scheda-right">
            <a:extLst>
              <a:ext uri="{FF2B5EF4-FFF2-40B4-BE49-F238E27FC236}">
                <a16:creationId xmlns:a16="http://schemas.microsoft.com/office/drawing/2014/main" id="{5919D6AA-7A65-8F0D-F7EB-1E45AD139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325" y="5238751"/>
            <a:ext cx="5334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9" name="Text Box 75">
            <a:extLst>
              <a:ext uri="{FF2B5EF4-FFF2-40B4-BE49-F238E27FC236}">
                <a16:creationId xmlns:a16="http://schemas.microsoft.com/office/drawing/2014/main" id="{E34FC438-C96F-8F4C-7D71-72234F0D31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1138" y="3622680"/>
            <a:ext cx="45878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b="1">
                <a:solidFill>
                  <a:schemeClr val="accent1"/>
                </a:solidFill>
              </a:rPr>
              <a:t>C</a:t>
            </a:r>
            <a:endParaRPr lang="it-IT" altLang="it-IT">
              <a:solidFill>
                <a:schemeClr val="accent1"/>
              </a:solidFill>
            </a:endParaRPr>
          </a:p>
        </p:txBody>
      </p:sp>
      <p:sp>
        <p:nvSpPr>
          <p:cNvPr id="11280" name="Line 76">
            <a:extLst>
              <a:ext uri="{FF2B5EF4-FFF2-40B4-BE49-F238E27FC236}">
                <a16:creationId xmlns:a16="http://schemas.microsoft.com/office/drawing/2014/main" id="{48738767-10D0-2229-D35F-DE3E7697DC3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94526" y="3927475"/>
            <a:ext cx="2819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11281" name="Text Box 77">
            <a:extLst>
              <a:ext uri="{FF2B5EF4-FFF2-40B4-BE49-F238E27FC236}">
                <a16:creationId xmlns:a16="http://schemas.microsoft.com/office/drawing/2014/main" id="{0C7515DE-FFD8-E017-B2A6-23A63615DC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2925" y="4765680"/>
            <a:ext cx="46679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b="1">
                <a:solidFill>
                  <a:schemeClr val="accent1"/>
                </a:solidFill>
              </a:rPr>
              <a:t>B</a:t>
            </a:r>
            <a:endParaRPr lang="it-IT" altLang="it-IT" sz="2000">
              <a:solidFill>
                <a:schemeClr val="accent1"/>
              </a:solidFill>
            </a:endParaRPr>
          </a:p>
        </p:txBody>
      </p:sp>
      <p:pic>
        <p:nvPicPr>
          <p:cNvPr id="11282" name="Picture 90" descr="scheda">
            <a:extLst>
              <a:ext uri="{FF2B5EF4-FFF2-40B4-BE49-F238E27FC236}">
                <a16:creationId xmlns:a16="http://schemas.microsoft.com/office/drawing/2014/main" id="{D6FF521C-4A29-990F-1829-F61342C5E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325" y="5254625"/>
            <a:ext cx="5334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83" name="Rectangle 91">
            <a:extLst>
              <a:ext uri="{FF2B5EF4-FFF2-40B4-BE49-F238E27FC236}">
                <a16:creationId xmlns:a16="http://schemas.microsoft.com/office/drawing/2014/main" id="{362E9449-7C46-9712-8694-D48D3DB58D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9726" y="2060577"/>
            <a:ext cx="674688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 b="1"/>
              <a:t>pc1</a:t>
            </a:r>
            <a:endParaRPr lang="it-IT" altLang="it-IT" sz="2400"/>
          </a:p>
        </p:txBody>
      </p:sp>
      <p:sp>
        <p:nvSpPr>
          <p:cNvPr id="11284" name="Rectangle 92">
            <a:extLst>
              <a:ext uri="{FF2B5EF4-FFF2-40B4-BE49-F238E27FC236}">
                <a16:creationId xmlns:a16="http://schemas.microsoft.com/office/drawing/2014/main" id="{8DABC302-DF34-6B96-C3B4-9CFCD1019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6925" y="2098676"/>
            <a:ext cx="674688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 b="1"/>
              <a:t>pc2</a:t>
            </a:r>
            <a:endParaRPr lang="it-IT" altLang="it-IT" sz="2400"/>
          </a:p>
        </p:txBody>
      </p:sp>
      <p:pic>
        <p:nvPicPr>
          <p:cNvPr id="11285" name="Picture 93" descr="scheda-giu">
            <a:extLst>
              <a:ext uri="{FF2B5EF4-FFF2-40B4-BE49-F238E27FC236}">
                <a16:creationId xmlns:a16="http://schemas.microsoft.com/office/drawing/2014/main" id="{7A0DB3C8-5CED-9BC1-3E57-679FCB7C9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325" y="2606675"/>
            <a:ext cx="331788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6" name="Picture 94" descr="scheda-giu">
            <a:extLst>
              <a:ext uri="{FF2B5EF4-FFF2-40B4-BE49-F238E27FC236}">
                <a16:creationId xmlns:a16="http://schemas.microsoft.com/office/drawing/2014/main" id="{2E58A6A5-BC63-DB90-4A94-9E5B3E3B4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25" y="2606675"/>
            <a:ext cx="331788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87" name="Line 95">
            <a:extLst>
              <a:ext uri="{FF2B5EF4-FFF2-40B4-BE49-F238E27FC236}">
                <a16:creationId xmlns:a16="http://schemas.microsoft.com/office/drawing/2014/main" id="{926D6859-311B-45AF-59C4-1588CC872168}"/>
              </a:ext>
            </a:extLst>
          </p:cNvPr>
          <p:cNvSpPr>
            <a:spLocks noChangeShapeType="1"/>
          </p:cNvSpPr>
          <p:nvPr/>
        </p:nvSpPr>
        <p:spPr bwMode="auto">
          <a:xfrm>
            <a:off x="3184525" y="3165475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11288" name="Line 96">
            <a:extLst>
              <a:ext uri="{FF2B5EF4-FFF2-40B4-BE49-F238E27FC236}">
                <a16:creationId xmlns:a16="http://schemas.microsoft.com/office/drawing/2014/main" id="{63DB99D0-6080-2FAF-8DF0-B94E6FC19201}"/>
              </a:ext>
            </a:extLst>
          </p:cNvPr>
          <p:cNvSpPr>
            <a:spLocks noChangeShapeType="1"/>
          </p:cNvSpPr>
          <p:nvPr/>
        </p:nvSpPr>
        <p:spPr bwMode="auto">
          <a:xfrm>
            <a:off x="7453313" y="3165475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11289" name="Text Box 97">
            <a:extLst>
              <a:ext uri="{FF2B5EF4-FFF2-40B4-BE49-F238E27FC236}">
                <a16:creationId xmlns:a16="http://schemas.microsoft.com/office/drawing/2014/main" id="{D7A9C10C-2622-D9C7-4419-C754AEEA0C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6307" y="2708279"/>
            <a:ext cx="68800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eth0</a:t>
            </a:r>
          </a:p>
        </p:txBody>
      </p:sp>
      <p:sp>
        <p:nvSpPr>
          <p:cNvPr id="11290" name="Text Box 98">
            <a:extLst>
              <a:ext uri="{FF2B5EF4-FFF2-40B4-BE49-F238E27FC236}">
                <a16:creationId xmlns:a16="http://schemas.microsoft.com/office/drawing/2014/main" id="{30AC3EC9-D512-1D50-49D6-4F0D75A8EA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4957" y="2736853"/>
            <a:ext cx="68800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eth0</a:t>
            </a:r>
          </a:p>
        </p:txBody>
      </p:sp>
      <p:sp>
        <p:nvSpPr>
          <p:cNvPr id="11291" name="Text Box 99">
            <a:extLst>
              <a:ext uri="{FF2B5EF4-FFF2-40B4-BE49-F238E27FC236}">
                <a16:creationId xmlns:a16="http://schemas.microsoft.com/office/drawing/2014/main" id="{EC7D2F34-DC1C-5107-48AC-072688D9C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7332" y="4664077"/>
            <a:ext cx="68800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eth0</a:t>
            </a:r>
          </a:p>
        </p:txBody>
      </p:sp>
      <p:sp>
        <p:nvSpPr>
          <p:cNvPr id="11292" name="Text Box 100">
            <a:extLst>
              <a:ext uri="{FF2B5EF4-FFF2-40B4-BE49-F238E27FC236}">
                <a16:creationId xmlns:a16="http://schemas.microsoft.com/office/drawing/2014/main" id="{EDA2F17B-55A1-2CBE-3F46-F758E1AA5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707" y="5511803"/>
            <a:ext cx="68800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eth1</a:t>
            </a:r>
          </a:p>
        </p:txBody>
      </p:sp>
      <p:sp>
        <p:nvSpPr>
          <p:cNvPr id="11293" name="Text Box 101">
            <a:extLst>
              <a:ext uri="{FF2B5EF4-FFF2-40B4-BE49-F238E27FC236}">
                <a16:creationId xmlns:a16="http://schemas.microsoft.com/office/drawing/2014/main" id="{B35C31F3-D633-EB88-9F86-D8693F36D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6532" y="5511803"/>
            <a:ext cx="68800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eth1</a:t>
            </a:r>
          </a:p>
        </p:txBody>
      </p:sp>
      <p:sp>
        <p:nvSpPr>
          <p:cNvPr id="11294" name="Text Box 102">
            <a:extLst>
              <a:ext uri="{FF2B5EF4-FFF2-40B4-BE49-F238E27FC236}">
                <a16:creationId xmlns:a16="http://schemas.microsoft.com/office/drawing/2014/main" id="{AAEED84F-A254-A959-C4A3-A68C0BDBE7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0720" y="4673602"/>
            <a:ext cx="68800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eth0</a:t>
            </a:r>
          </a:p>
        </p:txBody>
      </p:sp>
      <p:sp>
        <p:nvSpPr>
          <p:cNvPr id="11295" name="Text Box 103">
            <a:extLst>
              <a:ext uri="{FF2B5EF4-FFF2-40B4-BE49-F238E27FC236}">
                <a16:creationId xmlns:a16="http://schemas.microsoft.com/office/drawing/2014/main" id="{B4137E02-1E8F-2A5D-2544-96A89EA968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9216" y="4003677"/>
            <a:ext cx="1905393" cy="40011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195.11.14.0/24</a:t>
            </a:r>
          </a:p>
        </p:txBody>
      </p:sp>
      <p:sp>
        <p:nvSpPr>
          <p:cNvPr id="11296" name="Text Box 104">
            <a:extLst>
              <a:ext uri="{FF2B5EF4-FFF2-40B4-BE49-F238E27FC236}">
                <a16:creationId xmlns:a16="http://schemas.microsoft.com/office/drawing/2014/main" id="{C060C8E1-46F1-6E27-597D-328710FBEB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8549" y="3978275"/>
            <a:ext cx="1628972" cy="40011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200.1.1.0/24</a:t>
            </a:r>
          </a:p>
        </p:txBody>
      </p:sp>
      <p:sp>
        <p:nvSpPr>
          <p:cNvPr id="11297" name="Text Box 105">
            <a:extLst>
              <a:ext uri="{FF2B5EF4-FFF2-40B4-BE49-F238E27FC236}">
                <a16:creationId xmlns:a16="http://schemas.microsoft.com/office/drawing/2014/main" id="{E779A002-693D-936C-8119-F0103CAE90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29" y="5451477"/>
            <a:ext cx="1628972" cy="40011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100.0.0.8/30</a:t>
            </a:r>
          </a:p>
        </p:txBody>
      </p:sp>
      <p:sp>
        <p:nvSpPr>
          <p:cNvPr id="11298" name="Text Box 106">
            <a:extLst>
              <a:ext uri="{FF2B5EF4-FFF2-40B4-BE49-F238E27FC236}">
                <a16:creationId xmlns:a16="http://schemas.microsoft.com/office/drawing/2014/main" id="{69C7AB04-9ECA-4138-F4CB-9FBBEAE08B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7303" y="2665414"/>
            <a:ext cx="401072" cy="40011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.5</a:t>
            </a:r>
          </a:p>
        </p:txBody>
      </p:sp>
      <p:sp>
        <p:nvSpPr>
          <p:cNvPr id="11299" name="Text Box 107">
            <a:extLst>
              <a:ext uri="{FF2B5EF4-FFF2-40B4-BE49-F238E27FC236}">
                <a16:creationId xmlns:a16="http://schemas.microsoft.com/office/drawing/2014/main" id="{53313574-EED5-23B6-F447-23A4CEB8C3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8895" y="2736852"/>
            <a:ext cx="394916" cy="40011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.7</a:t>
            </a:r>
          </a:p>
        </p:txBody>
      </p:sp>
      <p:sp>
        <p:nvSpPr>
          <p:cNvPr id="11300" name="Text Box 108">
            <a:extLst>
              <a:ext uri="{FF2B5EF4-FFF2-40B4-BE49-F238E27FC236}">
                <a16:creationId xmlns:a16="http://schemas.microsoft.com/office/drawing/2014/main" id="{A5BACE31-B126-1790-2605-D2A257D1BF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2035" y="4681540"/>
            <a:ext cx="401072" cy="40011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.1</a:t>
            </a:r>
          </a:p>
        </p:txBody>
      </p:sp>
      <p:sp>
        <p:nvSpPr>
          <p:cNvPr id="11301" name="Text Box 109">
            <a:extLst>
              <a:ext uri="{FF2B5EF4-FFF2-40B4-BE49-F238E27FC236}">
                <a16:creationId xmlns:a16="http://schemas.microsoft.com/office/drawing/2014/main" id="{70CA5849-6000-3209-38CD-09403D356D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8674" y="4681540"/>
            <a:ext cx="401072" cy="40011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.1</a:t>
            </a:r>
          </a:p>
        </p:txBody>
      </p:sp>
      <p:sp>
        <p:nvSpPr>
          <p:cNvPr id="11302" name="Text Box 110">
            <a:extLst>
              <a:ext uri="{FF2B5EF4-FFF2-40B4-BE49-F238E27FC236}">
                <a16:creationId xmlns:a16="http://schemas.microsoft.com/office/drawing/2014/main" id="{B1456707-CBA7-2C10-814D-7803AE5684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5074" y="5908675"/>
            <a:ext cx="401072" cy="40011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.9</a:t>
            </a:r>
          </a:p>
        </p:txBody>
      </p:sp>
      <p:sp>
        <p:nvSpPr>
          <p:cNvPr id="11303" name="Text Box 111">
            <a:extLst>
              <a:ext uri="{FF2B5EF4-FFF2-40B4-BE49-F238E27FC236}">
                <a16:creationId xmlns:a16="http://schemas.microsoft.com/office/drawing/2014/main" id="{7AAD916D-7B7B-F40D-CC77-8DBBF039DD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4952" y="5908675"/>
            <a:ext cx="540533" cy="40011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.10</a:t>
            </a:r>
          </a:p>
        </p:txBody>
      </p:sp>
      <p:sp>
        <p:nvSpPr>
          <p:cNvPr id="11304" name="Rectangle 113">
            <a:extLst>
              <a:ext uri="{FF2B5EF4-FFF2-40B4-BE49-F238E27FC236}">
                <a16:creationId xmlns:a16="http://schemas.microsoft.com/office/drawing/2014/main" id="{8BBE7E4F-226E-B131-8911-0B5DF0280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5725" y="2098676"/>
            <a:ext cx="674688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 b="1"/>
              <a:t>pc3</a:t>
            </a:r>
            <a:endParaRPr lang="it-IT" altLang="it-IT" sz="2400"/>
          </a:p>
        </p:txBody>
      </p:sp>
      <p:pic>
        <p:nvPicPr>
          <p:cNvPr id="11305" name="Picture 114" descr="scheda-giu">
            <a:extLst>
              <a:ext uri="{FF2B5EF4-FFF2-40B4-BE49-F238E27FC236}">
                <a16:creationId xmlns:a16="http://schemas.microsoft.com/office/drawing/2014/main" id="{3859BF5D-CD85-B733-42F1-4C52D1D6F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25" y="2606675"/>
            <a:ext cx="331788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06" name="Line 115">
            <a:extLst>
              <a:ext uri="{FF2B5EF4-FFF2-40B4-BE49-F238E27FC236}">
                <a16:creationId xmlns:a16="http://schemas.microsoft.com/office/drawing/2014/main" id="{9AE9AF07-E24C-022C-5FAF-9888556C7EBE}"/>
              </a:ext>
            </a:extLst>
          </p:cNvPr>
          <p:cNvSpPr>
            <a:spLocks noChangeShapeType="1"/>
          </p:cNvSpPr>
          <p:nvPr/>
        </p:nvSpPr>
        <p:spPr bwMode="auto">
          <a:xfrm>
            <a:off x="9280525" y="3165475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11307" name="Text Box 116">
            <a:extLst>
              <a:ext uri="{FF2B5EF4-FFF2-40B4-BE49-F238E27FC236}">
                <a16:creationId xmlns:a16="http://schemas.microsoft.com/office/drawing/2014/main" id="{BE9DEB22-B334-0AB6-2245-A96D8EBB4E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9132" y="2784477"/>
            <a:ext cx="68800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eth0</a:t>
            </a:r>
          </a:p>
        </p:txBody>
      </p:sp>
      <p:sp>
        <p:nvSpPr>
          <p:cNvPr id="11308" name="Text Box 117">
            <a:extLst>
              <a:ext uri="{FF2B5EF4-FFF2-40B4-BE49-F238E27FC236}">
                <a16:creationId xmlns:a16="http://schemas.microsoft.com/office/drawing/2014/main" id="{07AF5F9E-FE9B-149E-60A9-754C2A39E3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7274" y="2736852"/>
            <a:ext cx="401072" cy="40011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.3</a:t>
            </a:r>
          </a:p>
        </p:txBody>
      </p:sp>
      <p:sp>
        <p:nvSpPr>
          <p:cNvPr id="11309" name="Text Box 106">
            <a:extLst>
              <a:ext uri="{FF2B5EF4-FFF2-40B4-BE49-F238E27FC236}">
                <a16:creationId xmlns:a16="http://schemas.microsoft.com/office/drawing/2014/main" id="{38198B4D-4087-5B5D-1419-04E2FFEFF2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1411" y="2708275"/>
            <a:ext cx="554960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0:1</a:t>
            </a:r>
          </a:p>
        </p:txBody>
      </p:sp>
      <p:sp>
        <p:nvSpPr>
          <p:cNvPr id="11310" name="Text Box 106">
            <a:extLst>
              <a:ext uri="{FF2B5EF4-FFF2-40B4-BE49-F238E27FC236}">
                <a16:creationId xmlns:a16="http://schemas.microsoft.com/office/drawing/2014/main" id="{16F8A4C4-8CB0-788D-7507-0FAC5E055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2099" y="2736852"/>
            <a:ext cx="554960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0:2</a:t>
            </a:r>
          </a:p>
        </p:txBody>
      </p:sp>
      <p:sp>
        <p:nvSpPr>
          <p:cNvPr id="11311" name="Text Box 106">
            <a:extLst>
              <a:ext uri="{FF2B5EF4-FFF2-40B4-BE49-F238E27FC236}">
                <a16:creationId xmlns:a16="http://schemas.microsoft.com/office/drawing/2014/main" id="{569FBED0-258A-7F6A-B83E-B80511FCD3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6791" y="2746377"/>
            <a:ext cx="554960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0:3</a:t>
            </a:r>
          </a:p>
        </p:txBody>
      </p:sp>
      <p:sp>
        <p:nvSpPr>
          <p:cNvPr id="11312" name="Text Box 106">
            <a:extLst>
              <a:ext uri="{FF2B5EF4-FFF2-40B4-BE49-F238E27FC236}">
                <a16:creationId xmlns:a16="http://schemas.microsoft.com/office/drawing/2014/main" id="{EBD0329C-F704-6870-A2C5-1700D06782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8298" y="4686302"/>
            <a:ext cx="689612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0:a1</a:t>
            </a:r>
          </a:p>
        </p:txBody>
      </p:sp>
      <p:sp>
        <p:nvSpPr>
          <p:cNvPr id="11313" name="Text Box 106">
            <a:extLst>
              <a:ext uri="{FF2B5EF4-FFF2-40B4-BE49-F238E27FC236}">
                <a16:creationId xmlns:a16="http://schemas.microsoft.com/office/drawing/2014/main" id="{78A1A829-8B02-BE41-2DF7-74BC68AB98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3800" y="4684713"/>
            <a:ext cx="673582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0:c1</a:t>
            </a:r>
          </a:p>
        </p:txBody>
      </p:sp>
      <p:sp>
        <p:nvSpPr>
          <p:cNvPr id="11314" name="Text Box 106">
            <a:extLst>
              <a:ext uri="{FF2B5EF4-FFF2-40B4-BE49-F238E27FC236}">
                <a16:creationId xmlns:a16="http://schemas.microsoft.com/office/drawing/2014/main" id="{9D0F88E3-2F3B-1C7F-46AB-E56257231B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5609" y="5911852"/>
            <a:ext cx="696024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0:b1</a:t>
            </a:r>
          </a:p>
        </p:txBody>
      </p:sp>
      <p:sp>
        <p:nvSpPr>
          <p:cNvPr id="11315" name="Text Box 106">
            <a:extLst>
              <a:ext uri="{FF2B5EF4-FFF2-40B4-BE49-F238E27FC236}">
                <a16:creationId xmlns:a16="http://schemas.microsoft.com/office/drawing/2014/main" id="{264A42C2-ACF5-D242-732A-A22B14A599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6979" y="5911852"/>
            <a:ext cx="696024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0:b2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95">
            <a:extLst>
              <a:ext uri="{FF2B5EF4-FFF2-40B4-BE49-F238E27FC236}">
                <a16:creationId xmlns:a16="http://schemas.microsoft.com/office/drawing/2014/main" id="{26BCD54E-C2C0-7388-A2F3-A87F67D66E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/>
              <a:t>a quick look at the lab</a:t>
            </a:r>
            <a:endParaRPr lang="en-US" altLang="it-IT"/>
          </a:p>
        </p:txBody>
      </p:sp>
      <p:sp>
        <p:nvSpPr>
          <p:cNvPr id="15" name="Segnaposto data 2">
            <a:extLst>
              <a:ext uri="{FF2B5EF4-FFF2-40B4-BE49-F238E27FC236}">
                <a16:creationId xmlns:a16="http://schemas.microsoft.com/office/drawing/2014/main" id="{6FC23FCF-AF8F-880B-3763-26C1E17F4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last update: </a:t>
            </a:r>
            <a:r>
              <a:rPr lang="en-US" altLang="it-IT"/>
              <a:t>Nov 2023</a:t>
            </a:r>
            <a:endParaRPr lang="it-IT" altLang="it-IT"/>
          </a:p>
        </p:txBody>
      </p:sp>
      <p:sp>
        <p:nvSpPr>
          <p:cNvPr id="16" name="Segnaposto piè di pagina 3">
            <a:extLst>
              <a:ext uri="{FF2B5EF4-FFF2-40B4-BE49-F238E27FC236}">
                <a16:creationId xmlns:a16="http://schemas.microsoft.com/office/drawing/2014/main" id="{F4E4618B-7133-56BB-F8A3-1D636EC14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err="1"/>
              <a:t>kathara</a:t>
            </a:r>
            <a:r>
              <a:rPr lang="it-IT" altLang="it-IT"/>
              <a:t> – [ lab: basic-ipv4 ]</a:t>
            </a:r>
          </a:p>
        </p:txBody>
      </p:sp>
      <p:grpSp>
        <p:nvGrpSpPr>
          <p:cNvPr id="12293" name="Group 105">
            <a:extLst>
              <a:ext uri="{FF2B5EF4-FFF2-40B4-BE49-F238E27FC236}">
                <a16:creationId xmlns:a16="http://schemas.microsoft.com/office/drawing/2014/main" id="{2AF53FD4-95CC-AB69-AD7A-ADDD06823813}"/>
              </a:ext>
            </a:extLst>
          </p:cNvPr>
          <p:cNvGrpSpPr>
            <a:grpSpLocks/>
          </p:cNvGrpSpPr>
          <p:nvPr/>
        </p:nvGrpSpPr>
        <p:grpSpPr bwMode="auto">
          <a:xfrm>
            <a:off x="1271594" y="1903413"/>
            <a:ext cx="3354387" cy="3852862"/>
            <a:chOff x="308" y="935"/>
            <a:chExt cx="2115" cy="2427"/>
          </a:xfrm>
        </p:grpSpPr>
        <p:sp>
          <p:nvSpPr>
            <p:cNvPr id="12297" name="AutoShape 103">
              <a:extLst>
                <a:ext uri="{FF2B5EF4-FFF2-40B4-BE49-F238E27FC236}">
                  <a16:creationId xmlns:a16="http://schemas.microsoft.com/office/drawing/2014/main" id="{815BEE77-1BFA-BBE5-8115-97E19F48C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" y="1117"/>
              <a:ext cx="2115" cy="2245"/>
            </a:xfrm>
            <a:prstGeom prst="foldedCorner">
              <a:avLst>
                <a:gd name="adj" fmla="val 1250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it-IT" sz="1600" b="1">
                <a:latin typeface="Courier New" panose="020703090202050204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it-IT" sz="1600" b="1">
                  <a:latin typeface="Courier New" panose="02070309020205020404" pitchFamily="49" charset="0"/>
                </a:rPr>
                <a:t>r1[0]="A"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it-IT" sz="1600" b="1">
                  <a:latin typeface="Courier New" panose="02070309020205020404" pitchFamily="49" charset="0"/>
                </a:rPr>
                <a:t>r1[1]="B"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it-IT" sz="1600" b="1">
                  <a:latin typeface="Courier New" panose="02070309020205020404" pitchFamily="49" charset="0"/>
                </a:rPr>
                <a:t>r1[image]="kathara/base"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it-IT" sz="1600" b="1">
                  <a:latin typeface="Courier New" panose="02070309020205020404" pitchFamily="49" charset="0"/>
                </a:rPr>
                <a:t>r1[ipv6]="false"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it-IT" sz="1600" b="1">
                <a:latin typeface="Courier New" panose="020703090202050204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it-IT" sz="1600" b="1">
                  <a:latin typeface="Courier New" panose="02070309020205020404" pitchFamily="49" charset="0"/>
                </a:rPr>
                <a:t>r2[0]="C"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it-IT" sz="1600" b="1">
                  <a:latin typeface="Courier New" panose="02070309020205020404" pitchFamily="49" charset="0"/>
                </a:rPr>
                <a:t>r2[1]="B"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it-IT" sz="1600" b="1">
                  <a:latin typeface="Courier New" panose="02070309020205020404" pitchFamily="49" charset="0"/>
                </a:rPr>
                <a:t>r2[image]="kathara/base"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it-IT" sz="1600" b="1">
                  <a:latin typeface="Courier New" panose="02070309020205020404" pitchFamily="49" charset="0"/>
                </a:rPr>
                <a:t>r2[ipv6]="false"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it-IT" sz="1600" b="1">
                <a:latin typeface="Courier New" panose="020703090202050204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it-IT" sz="1600" b="1">
                  <a:latin typeface="Courier New" panose="02070309020205020404" pitchFamily="49" charset="0"/>
                </a:rPr>
                <a:t>pc1[0]="A"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it-IT" sz="1600" b="1">
                  <a:latin typeface="Courier New" panose="02070309020205020404" pitchFamily="49" charset="0"/>
                </a:rPr>
                <a:t>pc1[image]="kathara/base"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it-IT" sz="1600" b="1">
                  <a:latin typeface="Courier New" panose="02070309020205020404" pitchFamily="49" charset="0"/>
                </a:rPr>
                <a:t>pc1[ipv6]="false"</a:t>
              </a:r>
            </a:p>
          </p:txBody>
        </p:sp>
        <p:sp>
          <p:nvSpPr>
            <p:cNvPr id="12298" name="AutoShape 104">
              <a:extLst>
                <a:ext uri="{FF2B5EF4-FFF2-40B4-BE49-F238E27FC236}">
                  <a16:creationId xmlns:a16="http://schemas.microsoft.com/office/drawing/2014/main" id="{5F8AEA73-9B43-3F02-D572-F5901AFCB0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" y="935"/>
              <a:ext cx="953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lab.conf</a:t>
              </a:r>
            </a:p>
          </p:txBody>
        </p:sp>
      </p:grpSp>
      <p:grpSp>
        <p:nvGrpSpPr>
          <p:cNvPr id="12294" name="Group 105">
            <a:extLst>
              <a:ext uri="{FF2B5EF4-FFF2-40B4-BE49-F238E27FC236}">
                <a16:creationId xmlns:a16="http://schemas.microsoft.com/office/drawing/2014/main" id="{31077BAD-D57B-20D0-FC27-58D1F00EB405}"/>
              </a:ext>
            </a:extLst>
          </p:cNvPr>
          <p:cNvGrpSpPr>
            <a:grpSpLocks/>
          </p:cNvGrpSpPr>
          <p:nvPr/>
        </p:nvGrpSpPr>
        <p:grpSpPr bwMode="auto">
          <a:xfrm>
            <a:off x="4849813" y="1916113"/>
            <a:ext cx="6070600" cy="3840162"/>
            <a:chOff x="2549" y="835"/>
            <a:chExt cx="2115" cy="2419"/>
          </a:xfrm>
        </p:grpSpPr>
        <p:sp>
          <p:nvSpPr>
            <p:cNvPr id="12295" name="AutoShape 103">
              <a:extLst>
                <a:ext uri="{FF2B5EF4-FFF2-40B4-BE49-F238E27FC236}">
                  <a16:creationId xmlns:a16="http://schemas.microsoft.com/office/drawing/2014/main" id="{BF86EBAE-7709-4E3F-B5D8-AF8A10EC9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9" y="1009"/>
              <a:ext cx="2115" cy="2245"/>
            </a:xfrm>
            <a:prstGeom prst="foldedCorner">
              <a:avLst>
                <a:gd name="adj" fmla="val 1250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it-IT" sz="1600" b="1">
                <a:latin typeface="Courier New" panose="020703090202050204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it-IT" sz="1600" b="1">
                  <a:latin typeface="Courier New" panose="02070309020205020404" pitchFamily="49" charset="0"/>
                </a:rPr>
                <a:t>pc2[0]="C"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it-IT" sz="1600" b="1">
                  <a:latin typeface="Courier New" panose="02070309020205020404" pitchFamily="49" charset="0"/>
                </a:rPr>
                <a:t>pc2[image]="kathara/base"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it-IT" sz="1600" b="1">
                  <a:latin typeface="Courier New" panose="02070309020205020404" pitchFamily="49" charset="0"/>
                </a:rPr>
                <a:t>pc2[ipv6]="false"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it-IT" sz="1600" b="1">
                <a:latin typeface="Courier New" panose="020703090202050204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it-IT" sz="1600" b="1">
                  <a:latin typeface="Courier New" panose="02070309020205020404" pitchFamily="49" charset="0"/>
                </a:rPr>
                <a:t>pc3[0]="C"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it-IT" sz="1600" b="1">
                  <a:latin typeface="Courier New" panose="02070309020205020404" pitchFamily="49" charset="0"/>
                </a:rPr>
                <a:t>pc3[image]="kathara/base"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it-IT" sz="1600" b="1">
                  <a:latin typeface="Courier New" panose="02070309020205020404" pitchFamily="49" charset="0"/>
                </a:rPr>
                <a:t>pc3[ipv6]="false"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it-IT" sz="1600" b="1">
                <a:latin typeface="Courier New" panose="020703090202050204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it-IT" sz="1600" b="1">
                  <a:latin typeface="Courier New" panose="02070309020205020404" pitchFamily="49" charset="0"/>
                </a:rPr>
                <a:t>wireshark[bridged]=true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it-IT" sz="1600" b="1">
                  <a:latin typeface="Courier New" panose="02070309020205020404" pitchFamily="49" charset="0"/>
                </a:rPr>
                <a:t>wireshark[port]="3000:3000"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it-IT" sz="1600" b="1">
                  <a:latin typeface="Courier New" panose="02070309020205020404" pitchFamily="49" charset="0"/>
                </a:rPr>
                <a:t>wireshark[image]="lscr.io/linuxserver/wireshark"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it-IT" sz="1600" b="1">
                  <a:latin typeface="Courier New" panose="02070309020205020404" pitchFamily="49" charset="0"/>
                </a:rPr>
                <a:t>wireshark[num_terms]=0</a:t>
              </a:r>
            </a:p>
          </p:txBody>
        </p:sp>
        <p:sp>
          <p:nvSpPr>
            <p:cNvPr id="12296" name="AutoShape 104">
              <a:extLst>
                <a:ext uri="{FF2B5EF4-FFF2-40B4-BE49-F238E27FC236}">
                  <a16:creationId xmlns:a16="http://schemas.microsoft.com/office/drawing/2014/main" id="{BFEC9902-88C0-54AE-3627-271DC01BD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7" y="835"/>
              <a:ext cx="953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lab.conf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lides-template">
  <a:themeElements>
    <a:clrScheme name="slides-template 14">
      <a:dk1>
        <a:srgbClr val="000000"/>
      </a:dk1>
      <a:lt1>
        <a:srgbClr val="FFFFFF"/>
      </a:lt1>
      <a:dk2>
        <a:srgbClr val="FF0000"/>
      </a:dk2>
      <a:lt2>
        <a:srgbClr val="808080"/>
      </a:lt2>
      <a:accent1>
        <a:srgbClr val="483FFF"/>
      </a:accent1>
      <a:accent2>
        <a:srgbClr val="FCEA04"/>
      </a:accent2>
      <a:accent3>
        <a:srgbClr val="FFFFFF"/>
      </a:accent3>
      <a:accent4>
        <a:srgbClr val="000000"/>
      </a:accent4>
      <a:accent5>
        <a:srgbClr val="B1AFFF"/>
      </a:accent5>
      <a:accent6>
        <a:srgbClr val="E4D403"/>
      </a:accent6>
      <a:hlink>
        <a:srgbClr val="009999"/>
      </a:hlink>
      <a:folHlink>
        <a:srgbClr val="99CC00"/>
      </a:folHlink>
    </a:clrScheme>
    <a:fontScheme name="slides-template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lides-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3">
        <a:dk1>
          <a:srgbClr val="000000"/>
        </a:dk1>
        <a:lt1>
          <a:srgbClr val="FFFFFF"/>
        </a:lt1>
        <a:dk2>
          <a:srgbClr val="FF0000"/>
        </a:dk2>
        <a:lt2>
          <a:srgbClr val="808080"/>
        </a:lt2>
        <a:accent1>
          <a:srgbClr val="99C4DF"/>
        </a:accent1>
        <a:accent2>
          <a:srgbClr val="FCEA04"/>
        </a:accent2>
        <a:accent3>
          <a:srgbClr val="FFFFFF"/>
        </a:accent3>
        <a:accent4>
          <a:srgbClr val="000000"/>
        </a:accent4>
        <a:accent5>
          <a:srgbClr val="CADEEC"/>
        </a:accent5>
        <a:accent6>
          <a:srgbClr val="E4D403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14">
        <a:dk1>
          <a:srgbClr val="000000"/>
        </a:dk1>
        <a:lt1>
          <a:srgbClr val="FFFFFF"/>
        </a:lt1>
        <a:dk2>
          <a:srgbClr val="FF0000"/>
        </a:dk2>
        <a:lt2>
          <a:srgbClr val="808080"/>
        </a:lt2>
        <a:accent1>
          <a:srgbClr val="483FFF"/>
        </a:accent1>
        <a:accent2>
          <a:srgbClr val="FCEA04"/>
        </a:accent2>
        <a:accent3>
          <a:srgbClr val="FFFFFF"/>
        </a:accent3>
        <a:accent4>
          <a:srgbClr val="000000"/>
        </a:accent4>
        <a:accent5>
          <a:srgbClr val="B1AFFF"/>
        </a:accent5>
        <a:accent6>
          <a:srgbClr val="E4D403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CEF9E157-3A07-1948-A978-1A0E0EF844D0}" vid="{6931B5DE-37A9-0140-8222-582175C387CF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EB2CA632F902743835D1E561AFB238F" ma:contentTypeVersion="16" ma:contentTypeDescription="Creare un nuovo documento." ma:contentTypeScope="" ma:versionID="3212e702edaf026d34f3f463c2b197f1">
  <xsd:schema xmlns:xsd="http://www.w3.org/2001/XMLSchema" xmlns:xs="http://www.w3.org/2001/XMLSchema" xmlns:p="http://schemas.microsoft.com/office/2006/metadata/properties" xmlns:ns3="81e8b71c-ed62-4b5a-8a6a-dfc35b998427" xmlns:ns4="37c45f14-d49a-44b2-a48a-3f25cba2ab6d" targetNamespace="http://schemas.microsoft.com/office/2006/metadata/properties" ma:root="true" ma:fieldsID="c7890791843b95e4852a59e66f9e0c3a" ns3:_="" ns4:_="">
    <xsd:import namespace="81e8b71c-ed62-4b5a-8a6a-dfc35b998427"/>
    <xsd:import namespace="37c45f14-d49a-44b2-a48a-3f25cba2ab6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GenerationTime" minOccurs="0"/>
                <xsd:element ref="ns4:MediaServiceEventHashCode" minOccurs="0"/>
                <xsd:element ref="ns4:MediaServiceLocation" minOccurs="0"/>
                <xsd:element ref="ns4:MediaLengthInSeconds" minOccurs="0"/>
                <xsd:element ref="ns4:MediaServiceAutoKeyPoints" minOccurs="0"/>
                <xsd:element ref="ns4:MediaServiceKeyPoints" minOccurs="0"/>
                <xsd:element ref="ns4:_activity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e8b71c-ed62-4b5a-8a6a-dfc35b99842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suggerimento condivisione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c45f14-d49a-44b2-a48a-3f25cba2ab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7c45f14-d49a-44b2-a48a-3f25cba2ab6d" xsi:nil="true"/>
  </documentManagement>
</p:properties>
</file>

<file path=customXml/itemProps1.xml><?xml version="1.0" encoding="utf-8"?>
<ds:datastoreItem xmlns:ds="http://schemas.openxmlformats.org/officeDocument/2006/customXml" ds:itemID="{D71EC864-2156-4B21-A067-1D25A4DE593D}">
  <ds:schemaRefs>
    <ds:schemaRef ds:uri="37c45f14-d49a-44b2-a48a-3f25cba2ab6d"/>
    <ds:schemaRef ds:uri="81e8b71c-ed62-4b5a-8a6a-dfc35b99842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F04DE2C-E681-4AC7-A274-897442D1E1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33CB6BD-420D-45A7-A697-6C9DAB4721DA}">
  <ds:schemaRefs>
    <ds:schemaRef ds:uri="37c45f14-d49a-44b2-a48a-3f25cba2ab6d"/>
    <ds:schemaRef ds:uri="81e8b71c-ed62-4b5a-8a6a-dfc35b99842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Kathara Template new Logo</Template>
  <TotalTime>0</TotalTime>
  <Words>3265</Words>
  <Application>Microsoft Office PowerPoint</Application>
  <PresentationFormat>Widescreen</PresentationFormat>
  <Paragraphs>598</Paragraphs>
  <Slides>49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49</vt:i4>
      </vt:variant>
    </vt:vector>
  </HeadingPairs>
  <TitlesOfParts>
    <vt:vector size="57" baseType="lpstr">
      <vt:lpstr>Arial</vt:lpstr>
      <vt:lpstr>Calibri</vt:lpstr>
      <vt:lpstr>Courier New</vt:lpstr>
      <vt:lpstr>Lucida Console</vt:lpstr>
      <vt:lpstr>Tahoma</vt:lpstr>
      <vt:lpstr>Times New Roman</vt:lpstr>
      <vt:lpstr>Wingdings</vt:lpstr>
      <vt:lpstr>slides-template</vt:lpstr>
      <vt:lpstr>kathara lab</vt:lpstr>
      <vt:lpstr>copyright notice</vt:lpstr>
      <vt:lpstr>content of the lab</vt:lpstr>
      <vt:lpstr>lab configuration</vt:lpstr>
      <vt:lpstr>network topology – high level view</vt:lpstr>
      <vt:lpstr>network topology – MAC addresses</vt:lpstr>
      <vt:lpstr>network topology – IPv4 address plan</vt:lpstr>
      <vt:lpstr>network topology – complete overview</vt:lpstr>
      <vt:lpstr>a quick look at the lab</vt:lpstr>
      <vt:lpstr>a quick look at the lab</vt:lpstr>
      <vt:lpstr>a quick look at the lab</vt:lpstr>
      <vt:lpstr>a quick look at the lab</vt:lpstr>
      <vt:lpstr>a quick look at the lab</vt:lpstr>
      <vt:lpstr>a quick look at the lab</vt:lpstr>
      <vt:lpstr>a quick look at the lab</vt:lpstr>
      <vt:lpstr>a quick look at the lab</vt:lpstr>
      <vt:lpstr>start the lab</vt:lpstr>
      <vt:lpstr>useful commands</vt:lpstr>
      <vt:lpstr>check the IPv4 addresses</vt:lpstr>
      <vt:lpstr>check the default route</vt:lpstr>
      <vt:lpstr>check the router routing tables</vt:lpstr>
      <vt:lpstr>snif the traffic</vt:lpstr>
      <vt:lpstr>ping from pc3 to pc2 and related arp behavior</vt:lpstr>
      <vt:lpstr>on pc3</vt:lpstr>
      <vt:lpstr>inspecting the arp cache of pc3</vt:lpstr>
      <vt:lpstr>inspecting the arp cache </vt:lpstr>
      <vt:lpstr>inspecting the arp cache</vt:lpstr>
      <vt:lpstr>inspecting the arp cache</vt:lpstr>
      <vt:lpstr>wireshark</vt:lpstr>
      <vt:lpstr>wireshark</vt:lpstr>
      <vt:lpstr>wireshark</vt:lpstr>
      <vt:lpstr>wireshark</vt:lpstr>
      <vt:lpstr>ping from pc2 to pc1 and related arp behavior</vt:lpstr>
      <vt:lpstr>snif the traffic</vt:lpstr>
      <vt:lpstr>on pc2</vt:lpstr>
      <vt:lpstr>inspecting the arp cache (non local traffic)</vt:lpstr>
      <vt:lpstr>inspecting the arp cache (non local traffic)</vt:lpstr>
      <vt:lpstr>inspecting the arp cache (non local traffic)</vt:lpstr>
      <vt:lpstr>wireshark</vt:lpstr>
      <vt:lpstr>understanding the whole picture</vt:lpstr>
      <vt:lpstr>traceroute from pc2 to pc1 and related arp behavior</vt:lpstr>
      <vt:lpstr>snif the traffic</vt:lpstr>
      <vt:lpstr>on pc2</vt:lpstr>
      <vt:lpstr>wireshark</vt:lpstr>
      <vt:lpstr>wireshark</vt:lpstr>
      <vt:lpstr>wireshark</vt:lpstr>
      <vt:lpstr>wireshark</vt:lpstr>
      <vt:lpstr>wireshark</vt:lpstr>
      <vt:lpstr>proposed exercises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Netkit lab - arp</dc:title>
  <dc:subject>Address Resolution Protocol for local and non local traffic</dc:subject>
  <dc:creator>G. Di Battista, M. Patrignani, M. Pizzonia, F. Ricci, M. Rimondini</dc:creator>
  <cp:keywords>Netkit, ARP</cp:keywords>
  <cp:lastModifiedBy>Giuseppe Di Battista</cp:lastModifiedBy>
  <cp:revision>1</cp:revision>
  <cp:lastPrinted>2001-12-19T21:14:42Z</cp:lastPrinted>
  <dcterms:created xsi:type="dcterms:W3CDTF">2000-11-11T21:58:48Z</dcterms:created>
  <dcterms:modified xsi:type="dcterms:W3CDTF">2023-11-20T14:48:55Z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2</vt:i4>
  </property>
  <property fmtid="{D5CDD505-2E9C-101B-9397-08002B2CF9AE}" pid="4" name="Compression">
    <vt:i4>80</vt:i4>
  </property>
  <property fmtid="{D5CDD505-2E9C-101B-9397-08002B2CF9AE}" pid="5" name="ScreenSize">
    <vt:i4>2</vt:i4>
  </property>
  <property fmtid="{D5CDD505-2E9C-101B-9397-08002B2CF9AE}" pid="6" name="ScreenUsage">
    <vt:i4>1</vt:i4>
  </property>
  <property fmtid="{D5CDD505-2E9C-101B-9397-08002B2CF9AE}" pid="7" name="MailAddress">
    <vt:lpwstr>patrigna@dia.uniroma3.it</vt:lpwstr>
  </property>
  <property fmtid="{D5CDD505-2E9C-101B-9397-08002B2CF9AE}" pid="8" name="HomePage">
    <vt:lpwstr>http://www.dia.uniroma3.it/~patrigna</vt:lpwstr>
  </property>
  <property fmtid="{D5CDD505-2E9C-101B-9397-08002B2CF9AE}" pid="9" name="Other">
    <vt:lpwstr/>
  </property>
  <property fmtid="{D5CDD505-2E9C-101B-9397-08002B2CF9AE}" pid="10" name="DownloadOriginal">
    <vt:bool>true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false</vt:bool>
  </property>
  <property fmtid="{D5CDD505-2E9C-101B-9397-08002B2CF9AE}" pid="20" name="NavBtnPos">
    <vt:i4>1</vt:i4>
  </property>
  <property fmtid="{D5CDD505-2E9C-101B-9397-08002B2CF9AE}" pid="21" name="OutputDir">
    <vt:lpwstr>C:\titto\teaching\ie</vt:lpwstr>
  </property>
  <property fmtid="{D5CDD505-2E9C-101B-9397-08002B2CF9AE}" pid="22" name="ContentTypeId">
    <vt:lpwstr>0x0101007EB2CA632F902743835D1E561AFB238F</vt:lpwstr>
  </property>
</Properties>
</file>